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4"/>
  </p:sldMasterIdLst>
  <p:notesMasterIdLst>
    <p:notesMasterId r:id="rId30"/>
  </p:notesMasterIdLst>
  <p:sldIdLst>
    <p:sldId id="259" r:id="rId5"/>
    <p:sldId id="518" r:id="rId6"/>
    <p:sldId id="504" r:id="rId7"/>
    <p:sldId id="515" r:id="rId8"/>
    <p:sldId id="516" r:id="rId9"/>
    <p:sldId id="517" r:id="rId10"/>
    <p:sldId id="264" r:id="rId11"/>
    <p:sldId id="519" r:id="rId12"/>
    <p:sldId id="520" r:id="rId13"/>
    <p:sldId id="276" r:id="rId14"/>
    <p:sldId id="502" r:id="rId15"/>
    <p:sldId id="521" r:id="rId16"/>
    <p:sldId id="508" r:id="rId17"/>
    <p:sldId id="505" r:id="rId18"/>
    <p:sldId id="316" r:id="rId19"/>
    <p:sldId id="277" r:id="rId20"/>
    <p:sldId id="510" r:id="rId21"/>
    <p:sldId id="317" r:id="rId22"/>
    <p:sldId id="511" r:id="rId23"/>
    <p:sldId id="279" r:id="rId24"/>
    <p:sldId id="513" r:id="rId25"/>
    <p:sldId id="275" r:id="rId26"/>
    <p:sldId id="514" r:id="rId27"/>
    <p:sldId id="260" r:id="rId28"/>
    <p:sldId id="522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71"/>
    <a:srgbClr val="F5B564"/>
    <a:srgbClr val="FADC38"/>
    <a:srgbClr val="7C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BBA05-7D2B-DC79-4F79-1FC188A2C0E7}" v="105" dt="2024-03-14T12:31:31.618"/>
    <p1510:client id="{62EC25CA-DCE4-4872-A4C7-9F637E2D4BAF}" v="9" dt="2024-03-14T12:31:46.687"/>
    <p1510:client id="{914CD5F2-D9E8-D9FE-DA75-F12F24FBFB40}" v="2" dt="2024-03-14T17:32:3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46722-CD1A-438E-92EB-5C7EEA9EBCD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BE524D-BD1C-4259-8387-46761CB938B3}">
      <dgm:prSet/>
      <dgm:spPr/>
      <dgm:t>
        <a:bodyPr/>
        <a:lstStyle/>
        <a:p>
          <a:r>
            <a:rPr lang="en-IE" b="1">
              <a:solidFill>
                <a:schemeClr val="tx1"/>
              </a:solidFill>
            </a:rPr>
            <a:t>Interests </a:t>
          </a:r>
          <a:r>
            <a:rPr lang="en-IE">
              <a:solidFill>
                <a:schemeClr val="tx1"/>
              </a:solidFill>
            </a:rPr>
            <a:t>– What do you love doing? What kind of things are you curious about? What extra-curricular activities do you take part in?</a:t>
          </a:r>
          <a:endParaRPr lang="en-US">
            <a:solidFill>
              <a:schemeClr val="tx1"/>
            </a:solidFill>
          </a:endParaRPr>
        </a:p>
      </dgm:t>
    </dgm:pt>
    <dgm:pt modelId="{9F809F62-4F7A-4FD5-A595-70C228EBD06D}" type="parTrans" cxnId="{CEE6458C-6C32-4744-813E-B618EA08325D}">
      <dgm:prSet/>
      <dgm:spPr/>
      <dgm:t>
        <a:bodyPr/>
        <a:lstStyle/>
        <a:p>
          <a:endParaRPr lang="en-US"/>
        </a:p>
      </dgm:t>
    </dgm:pt>
    <dgm:pt modelId="{5072A9F3-2778-4093-A227-35C3E4B81143}" type="sibTrans" cxnId="{CEE6458C-6C32-4744-813E-B618EA08325D}">
      <dgm:prSet/>
      <dgm:spPr/>
      <dgm:t>
        <a:bodyPr/>
        <a:lstStyle/>
        <a:p>
          <a:endParaRPr lang="en-US"/>
        </a:p>
      </dgm:t>
    </dgm:pt>
    <dgm:pt modelId="{2ADFDD5C-7249-4EFE-B056-AF2BBB3BB30B}">
      <dgm:prSet/>
      <dgm:spPr/>
      <dgm:t>
        <a:bodyPr/>
        <a:lstStyle/>
        <a:p>
          <a:r>
            <a:rPr lang="en-IE" b="1">
              <a:solidFill>
                <a:schemeClr val="tx1"/>
              </a:solidFill>
            </a:rPr>
            <a:t>Subject Preferences</a:t>
          </a:r>
          <a:r>
            <a:rPr lang="en-IE">
              <a:solidFill>
                <a:schemeClr val="tx1"/>
              </a:solidFill>
            </a:rPr>
            <a:t> – What were your best subjects at Junior Cycle? What were your favourite subjects at Junior Cycle or during Transition Year?</a:t>
          </a:r>
          <a:endParaRPr lang="en-US">
            <a:solidFill>
              <a:schemeClr val="tx1"/>
            </a:solidFill>
          </a:endParaRPr>
        </a:p>
      </dgm:t>
    </dgm:pt>
    <dgm:pt modelId="{218C3FB8-7606-4580-A4C2-9DA8E8E680D2}" type="parTrans" cxnId="{A2D7E12D-F5C6-4C47-BEA9-63BCFF991351}">
      <dgm:prSet/>
      <dgm:spPr/>
      <dgm:t>
        <a:bodyPr/>
        <a:lstStyle/>
        <a:p>
          <a:endParaRPr lang="en-US"/>
        </a:p>
      </dgm:t>
    </dgm:pt>
    <dgm:pt modelId="{D4AC8185-1932-4BE9-9B94-C43B8FA32EF7}" type="sibTrans" cxnId="{A2D7E12D-F5C6-4C47-BEA9-63BCFF991351}">
      <dgm:prSet/>
      <dgm:spPr/>
      <dgm:t>
        <a:bodyPr/>
        <a:lstStyle/>
        <a:p>
          <a:endParaRPr lang="en-US"/>
        </a:p>
      </dgm:t>
    </dgm:pt>
    <dgm:pt modelId="{F422AFF2-F742-4A69-AF43-F85BA02C194B}">
      <dgm:prSet/>
      <dgm:spPr/>
      <dgm:t>
        <a:bodyPr/>
        <a:lstStyle/>
        <a:p>
          <a:pPr rtl="0"/>
          <a:r>
            <a:rPr lang="en-IE" b="1">
              <a:solidFill>
                <a:schemeClr val="tx1"/>
              </a:solidFill>
            </a:rPr>
            <a:t>Career Interests </a:t>
          </a:r>
          <a:r>
            <a:rPr lang="en-IE">
              <a:solidFill>
                <a:schemeClr val="tx1"/>
              </a:solidFill>
            </a:rPr>
            <a:t>– What career areas were your strongest in the Interest Inventory</a:t>
          </a:r>
          <a:r>
            <a:rPr lang="en-IE">
              <a:solidFill>
                <a:schemeClr val="tx1"/>
              </a:solidFill>
              <a:latin typeface="Trebuchet MS" panose="020B0603020202020204"/>
            </a:rPr>
            <a:t> </a:t>
          </a:r>
          <a:r>
            <a:rPr lang="en-IE">
              <a:solidFill>
                <a:schemeClr val="tx1"/>
              </a:solidFill>
            </a:rPr>
            <a:t> on</a:t>
          </a:r>
          <a:r>
            <a:rPr lang="en-IE">
              <a:solidFill>
                <a:schemeClr val="tx1"/>
              </a:solidFill>
              <a:latin typeface="Trebuchet MS" panose="020B0603020202020204"/>
            </a:rPr>
            <a:t> careers</a:t>
          </a:r>
          <a:r>
            <a:rPr lang="en-IE">
              <a:solidFill>
                <a:schemeClr val="tx1"/>
              </a:solidFill>
            </a:rPr>
            <a:t> </a:t>
          </a:r>
          <a:r>
            <a:rPr lang="en-IE">
              <a:solidFill>
                <a:schemeClr val="tx1"/>
              </a:solidFill>
              <a:latin typeface="Trebuchet MS" panose="020B0603020202020204"/>
            </a:rPr>
            <a:t>portal </a:t>
          </a:r>
          <a:r>
            <a:rPr lang="en-IE">
              <a:solidFill>
                <a:schemeClr val="tx1"/>
              </a:solidFill>
            </a:rPr>
            <a:t>? What careers are you currently interested in?</a:t>
          </a:r>
          <a:endParaRPr lang="en-US">
            <a:solidFill>
              <a:schemeClr val="tx1"/>
            </a:solidFill>
          </a:endParaRPr>
        </a:p>
      </dgm:t>
    </dgm:pt>
    <dgm:pt modelId="{C7EB9B75-73DA-4265-993C-FF7DFB2EEAAA}" type="parTrans" cxnId="{9BBB2EA9-E4FF-40B5-BB2D-D3B8C5676322}">
      <dgm:prSet/>
      <dgm:spPr/>
      <dgm:t>
        <a:bodyPr/>
        <a:lstStyle/>
        <a:p>
          <a:endParaRPr lang="en-US"/>
        </a:p>
      </dgm:t>
    </dgm:pt>
    <dgm:pt modelId="{D2BB9DB3-C647-45BE-9504-A0443CA862E0}" type="sibTrans" cxnId="{9BBB2EA9-E4FF-40B5-BB2D-D3B8C5676322}">
      <dgm:prSet/>
      <dgm:spPr/>
      <dgm:t>
        <a:bodyPr/>
        <a:lstStyle/>
        <a:p>
          <a:endParaRPr lang="en-US"/>
        </a:p>
      </dgm:t>
    </dgm:pt>
    <dgm:pt modelId="{AB39EC9B-22DC-46A1-90FF-B9C7EB848FD4}">
      <dgm:prSet/>
      <dgm:spPr/>
      <dgm:t>
        <a:bodyPr/>
        <a:lstStyle/>
        <a:p>
          <a:r>
            <a:rPr lang="en-IE" b="1"/>
            <a:t>Work Experience </a:t>
          </a:r>
          <a:r>
            <a:rPr lang="en-IE"/>
            <a:t>– What have you learned about the kind of work you find interesting?</a:t>
          </a:r>
          <a:endParaRPr lang="en-US"/>
        </a:p>
      </dgm:t>
    </dgm:pt>
    <dgm:pt modelId="{4C8DB977-E636-4A6F-A808-A5DD660BC324}" type="parTrans" cxnId="{C10C84C0-09A4-44EF-9967-66D988DBA7EE}">
      <dgm:prSet/>
      <dgm:spPr/>
      <dgm:t>
        <a:bodyPr/>
        <a:lstStyle/>
        <a:p>
          <a:endParaRPr lang="en-US"/>
        </a:p>
      </dgm:t>
    </dgm:pt>
    <dgm:pt modelId="{47A8A051-3A67-4672-993A-30168A0B6F1D}" type="sibTrans" cxnId="{C10C84C0-09A4-44EF-9967-66D988DBA7EE}">
      <dgm:prSet/>
      <dgm:spPr/>
      <dgm:t>
        <a:bodyPr/>
        <a:lstStyle/>
        <a:p>
          <a:endParaRPr lang="en-US"/>
        </a:p>
      </dgm:t>
    </dgm:pt>
    <dgm:pt modelId="{DD04FA57-D392-4242-A38E-1170C56F533F}">
      <dgm:prSet/>
      <dgm:spPr/>
      <dgm:t>
        <a:bodyPr/>
        <a:lstStyle/>
        <a:p>
          <a:r>
            <a:rPr lang="en-IE" b="1">
              <a:solidFill>
                <a:schemeClr val="tx1"/>
              </a:solidFill>
            </a:rPr>
            <a:t>Previous test results</a:t>
          </a:r>
          <a:r>
            <a:rPr lang="en-IE">
              <a:solidFill>
                <a:schemeClr val="tx1"/>
              </a:solidFill>
            </a:rPr>
            <a:t>– What were your strongest aptitudes? Do these aptitudes direct you to particular subjects?</a:t>
          </a:r>
          <a:endParaRPr lang="en-US">
            <a:solidFill>
              <a:schemeClr val="tx1"/>
            </a:solidFill>
          </a:endParaRPr>
        </a:p>
      </dgm:t>
    </dgm:pt>
    <dgm:pt modelId="{924AB9CC-A9A3-4D8E-B174-80522118BE36}" type="parTrans" cxnId="{F809190E-655B-42C0-9836-80B4671D0294}">
      <dgm:prSet/>
      <dgm:spPr/>
      <dgm:t>
        <a:bodyPr/>
        <a:lstStyle/>
        <a:p>
          <a:endParaRPr lang="en-US"/>
        </a:p>
      </dgm:t>
    </dgm:pt>
    <dgm:pt modelId="{8118680F-D5B1-4486-B3E3-421DFA1E97BD}" type="sibTrans" cxnId="{F809190E-655B-42C0-9836-80B4671D0294}">
      <dgm:prSet/>
      <dgm:spPr/>
      <dgm:t>
        <a:bodyPr/>
        <a:lstStyle/>
        <a:p>
          <a:endParaRPr lang="en-US"/>
        </a:p>
      </dgm:t>
    </dgm:pt>
    <dgm:pt modelId="{9CB03AA8-1D5E-4E1A-8244-E754280EEBAD}">
      <dgm:prSet/>
      <dgm:spPr/>
      <dgm:t>
        <a:bodyPr/>
        <a:lstStyle/>
        <a:p>
          <a:r>
            <a:rPr lang="en-IE" b="1">
              <a:solidFill>
                <a:schemeClr val="tx1"/>
              </a:solidFill>
            </a:rPr>
            <a:t>Personal Strengths </a:t>
          </a:r>
          <a:r>
            <a:rPr lang="en-IE">
              <a:solidFill>
                <a:schemeClr val="tx1"/>
              </a:solidFill>
            </a:rPr>
            <a:t>– What personality traits do you most admire in yourself? What do you think people like about you? What type of person do you think you are?</a:t>
          </a:r>
          <a:endParaRPr lang="en-US">
            <a:solidFill>
              <a:schemeClr val="tx1"/>
            </a:solidFill>
          </a:endParaRPr>
        </a:p>
      </dgm:t>
    </dgm:pt>
    <dgm:pt modelId="{DD45CAF8-8DEA-4CAB-9164-CBB028B6BC86}" type="parTrans" cxnId="{2E5B0906-E288-4432-AD04-5FA8E3696F96}">
      <dgm:prSet/>
      <dgm:spPr/>
      <dgm:t>
        <a:bodyPr/>
        <a:lstStyle/>
        <a:p>
          <a:endParaRPr lang="en-US"/>
        </a:p>
      </dgm:t>
    </dgm:pt>
    <dgm:pt modelId="{48150F57-1CD5-4442-BC62-579EAA32439B}" type="sibTrans" cxnId="{2E5B0906-E288-4432-AD04-5FA8E3696F96}">
      <dgm:prSet/>
      <dgm:spPr/>
      <dgm:t>
        <a:bodyPr/>
        <a:lstStyle/>
        <a:p>
          <a:endParaRPr lang="en-US"/>
        </a:p>
      </dgm:t>
    </dgm:pt>
    <dgm:pt modelId="{5451F4EA-0DA6-476F-B39D-6E7A51C1AFDA}">
      <dgm:prSet/>
      <dgm:spPr/>
      <dgm:t>
        <a:bodyPr/>
        <a:lstStyle/>
        <a:p>
          <a:r>
            <a:rPr lang="en-IE" b="1">
              <a:solidFill>
                <a:schemeClr val="tx1"/>
              </a:solidFill>
            </a:rPr>
            <a:t>Values </a:t>
          </a:r>
          <a:r>
            <a:rPr lang="en-IE">
              <a:solidFill>
                <a:schemeClr val="tx1"/>
              </a:solidFill>
            </a:rPr>
            <a:t>– What motivates you? What matters to you?</a:t>
          </a:r>
          <a:endParaRPr lang="en-US">
            <a:solidFill>
              <a:schemeClr val="tx1"/>
            </a:solidFill>
          </a:endParaRPr>
        </a:p>
      </dgm:t>
    </dgm:pt>
    <dgm:pt modelId="{627C5C32-C0CD-46FC-8830-C6FAA5640B9B}" type="parTrans" cxnId="{2745BD5A-FE65-4DEC-BA03-1E7283022BD1}">
      <dgm:prSet/>
      <dgm:spPr/>
      <dgm:t>
        <a:bodyPr/>
        <a:lstStyle/>
        <a:p>
          <a:endParaRPr lang="en-US"/>
        </a:p>
      </dgm:t>
    </dgm:pt>
    <dgm:pt modelId="{C5F87123-DA76-48B7-B365-3E2BE579DFDF}" type="sibTrans" cxnId="{2745BD5A-FE65-4DEC-BA03-1E7283022BD1}">
      <dgm:prSet/>
      <dgm:spPr/>
      <dgm:t>
        <a:bodyPr/>
        <a:lstStyle/>
        <a:p>
          <a:endParaRPr lang="en-US"/>
        </a:p>
      </dgm:t>
    </dgm:pt>
    <dgm:pt modelId="{EF5CB115-AAB9-43A5-9CF4-C153894BC288}" type="pres">
      <dgm:prSet presAssocID="{9B346722-CD1A-438E-92EB-5C7EEA9EBCDE}" presName="diagram" presStyleCnt="0">
        <dgm:presLayoutVars>
          <dgm:dir/>
          <dgm:resizeHandles val="exact"/>
        </dgm:presLayoutVars>
      </dgm:prSet>
      <dgm:spPr/>
    </dgm:pt>
    <dgm:pt modelId="{D14E46D5-042F-4755-903E-04489FD94CE7}" type="pres">
      <dgm:prSet presAssocID="{D3BE524D-BD1C-4259-8387-46761CB938B3}" presName="node" presStyleLbl="node1" presStyleIdx="0" presStyleCnt="7">
        <dgm:presLayoutVars>
          <dgm:bulletEnabled val="1"/>
        </dgm:presLayoutVars>
      </dgm:prSet>
      <dgm:spPr/>
    </dgm:pt>
    <dgm:pt modelId="{85F9E7DC-530C-4C91-8C22-78625097B791}" type="pres">
      <dgm:prSet presAssocID="{5072A9F3-2778-4093-A227-35C3E4B81143}" presName="sibTrans" presStyleCnt="0"/>
      <dgm:spPr/>
    </dgm:pt>
    <dgm:pt modelId="{788AF3AF-2E62-435F-A419-6974E14ABBC4}" type="pres">
      <dgm:prSet presAssocID="{2ADFDD5C-7249-4EFE-B056-AF2BBB3BB30B}" presName="node" presStyleLbl="node1" presStyleIdx="1" presStyleCnt="7">
        <dgm:presLayoutVars>
          <dgm:bulletEnabled val="1"/>
        </dgm:presLayoutVars>
      </dgm:prSet>
      <dgm:spPr/>
    </dgm:pt>
    <dgm:pt modelId="{18613901-F0C0-4D26-BCF5-A3040155C82B}" type="pres">
      <dgm:prSet presAssocID="{D4AC8185-1932-4BE9-9B94-C43B8FA32EF7}" presName="sibTrans" presStyleCnt="0"/>
      <dgm:spPr/>
    </dgm:pt>
    <dgm:pt modelId="{89C64D6C-DB1E-4F39-BF6A-6C2619935200}" type="pres">
      <dgm:prSet presAssocID="{F422AFF2-F742-4A69-AF43-F85BA02C194B}" presName="node" presStyleLbl="node1" presStyleIdx="2" presStyleCnt="7">
        <dgm:presLayoutVars>
          <dgm:bulletEnabled val="1"/>
        </dgm:presLayoutVars>
      </dgm:prSet>
      <dgm:spPr/>
    </dgm:pt>
    <dgm:pt modelId="{A304846F-A415-48ED-B1A5-93EC39F91030}" type="pres">
      <dgm:prSet presAssocID="{D2BB9DB3-C647-45BE-9504-A0443CA862E0}" presName="sibTrans" presStyleCnt="0"/>
      <dgm:spPr/>
    </dgm:pt>
    <dgm:pt modelId="{B896B804-F747-4894-9114-7572E07B0771}" type="pres">
      <dgm:prSet presAssocID="{AB39EC9B-22DC-46A1-90FF-B9C7EB848FD4}" presName="node" presStyleLbl="node1" presStyleIdx="3" presStyleCnt="7">
        <dgm:presLayoutVars>
          <dgm:bulletEnabled val="1"/>
        </dgm:presLayoutVars>
      </dgm:prSet>
      <dgm:spPr/>
    </dgm:pt>
    <dgm:pt modelId="{2769A96B-E819-4EA3-9D01-22138067888E}" type="pres">
      <dgm:prSet presAssocID="{47A8A051-3A67-4672-993A-30168A0B6F1D}" presName="sibTrans" presStyleCnt="0"/>
      <dgm:spPr/>
    </dgm:pt>
    <dgm:pt modelId="{E81EFAEF-5DE9-4415-8A42-3C05978A1E6C}" type="pres">
      <dgm:prSet presAssocID="{DD04FA57-D392-4242-A38E-1170C56F533F}" presName="node" presStyleLbl="node1" presStyleIdx="4" presStyleCnt="7">
        <dgm:presLayoutVars>
          <dgm:bulletEnabled val="1"/>
        </dgm:presLayoutVars>
      </dgm:prSet>
      <dgm:spPr/>
    </dgm:pt>
    <dgm:pt modelId="{54884021-825A-4FD6-92FF-788224A3D5D3}" type="pres">
      <dgm:prSet presAssocID="{8118680F-D5B1-4486-B3E3-421DFA1E97BD}" presName="sibTrans" presStyleCnt="0"/>
      <dgm:spPr/>
    </dgm:pt>
    <dgm:pt modelId="{63A42854-BAC7-4F86-B517-F7046683E66B}" type="pres">
      <dgm:prSet presAssocID="{9CB03AA8-1D5E-4E1A-8244-E754280EEBAD}" presName="node" presStyleLbl="node1" presStyleIdx="5" presStyleCnt="7">
        <dgm:presLayoutVars>
          <dgm:bulletEnabled val="1"/>
        </dgm:presLayoutVars>
      </dgm:prSet>
      <dgm:spPr/>
    </dgm:pt>
    <dgm:pt modelId="{86645543-B99C-4DA5-BAD0-F63E77027589}" type="pres">
      <dgm:prSet presAssocID="{48150F57-1CD5-4442-BC62-579EAA32439B}" presName="sibTrans" presStyleCnt="0"/>
      <dgm:spPr/>
    </dgm:pt>
    <dgm:pt modelId="{A54234A5-7516-436A-9FFF-E155CC4AD9EA}" type="pres">
      <dgm:prSet presAssocID="{5451F4EA-0DA6-476F-B39D-6E7A51C1AFDA}" presName="node" presStyleLbl="node1" presStyleIdx="6" presStyleCnt="7">
        <dgm:presLayoutVars>
          <dgm:bulletEnabled val="1"/>
        </dgm:presLayoutVars>
      </dgm:prSet>
      <dgm:spPr/>
    </dgm:pt>
  </dgm:ptLst>
  <dgm:cxnLst>
    <dgm:cxn modelId="{2E5B0906-E288-4432-AD04-5FA8E3696F96}" srcId="{9B346722-CD1A-438E-92EB-5C7EEA9EBCDE}" destId="{9CB03AA8-1D5E-4E1A-8244-E754280EEBAD}" srcOrd="5" destOrd="0" parTransId="{DD45CAF8-8DEA-4CAB-9164-CBB028B6BC86}" sibTransId="{48150F57-1CD5-4442-BC62-579EAA32439B}"/>
    <dgm:cxn modelId="{F809190E-655B-42C0-9836-80B4671D0294}" srcId="{9B346722-CD1A-438E-92EB-5C7EEA9EBCDE}" destId="{DD04FA57-D392-4242-A38E-1170C56F533F}" srcOrd="4" destOrd="0" parTransId="{924AB9CC-A9A3-4D8E-B174-80522118BE36}" sibTransId="{8118680F-D5B1-4486-B3E3-421DFA1E97BD}"/>
    <dgm:cxn modelId="{9878D81C-7811-436B-A284-6B81A4B0A8AC}" type="presOf" srcId="{5451F4EA-0DA6-476F-B39D-6E7A51C1AFDA}" destId="{A54234A5-7516-436A-9FFF-E155CC4AD9EA}" srcOrd="0" destOrd="0" presId="urn:microsoft.com/office/officeart/2005/8/layout/default"/>
    <dgm:cxn modelId="{0264B12C-7F05-41F7-9495-FFB1ED17F5C7}" type="presOf" srcId="{DD04FA57-D392-4242-A38E-1170C56F533F}" destId="{E81EFAEF-5DE9-4415-8A42-3C05978A1E6C}" srcOrd="0" destOrd="0" presId="urn:microsoft.com/office/officeart/2005/8/layout/default"/>
    <dgm:cxn modelId="{A2D7E12D-F5C6-4C47-BEA9-63BCFF991351}" srcId="{9B346722-CD1A-438E-92EB-5C7EEA9EBCDE}" destId="{2ADFDD5C-7249-4EFE-B056-AF2BBB3BB30B}" srcOrd="1" destOrd="0" parTransId="{218C3FB8-7606-4580-A4C2-9DA8E8E680D2}" sibTransId="{D4AC8185-1932-4BE9-9B94-C43B8FA32EF7}"/>
    <dgm:cxn modelId="{7F9CDE5E-6D74-4548-93F7-62DB91DA0DBA}" type="presOf" srcId="{D3BE524D-BD1C-4259-8387-46761CB938B3}" destId="{D14E46D5-042F-4755-903E-04489FD94CE7}" srcOrd="0" destOrd="0" presId="urn:microsoft.com/office/officeart/2005/8/layout/default"/>
    <dgm:cxn modelId="{6B5C5A65-2E2F-4FD7-A299-F1B8687C853A}" type="presOf" srcId="{9B346722-CD1A-438E-92EB-5C7EEA9EBCDE}" destId="{EF5CB115-AAB9-43A5-9CF4-C153894BC288}" srcOrd="0" destOrd="0" presId="urn:microsoft.com/office/officeart/2005/8/layout/default"/>
    <dgm:cxn modelId="{8D5D1F7A-B187-45EE-A48D-92F74D7E29A6}" type="presOf" srcId="{9CB03AA8-1D5E-4E1A-8244-E754280EEBAD}" destId="{63A42854-BAC7-4F86-B517-F7046683E66B}" srcOrd="0" destOrd="0" presId="urn:microsoft.com/office/officeart/2005/8/layout/default"/>
    <dgm:cxn modelId="{2745BD5A-FE65-4DEC-BA03-1E7283022BD1}" srcId="{9B346722-CD1A-438E-92EB-5C7EEA9EBCDE}" destId="{5451F4EA-0DA6-476F-B39D-6E7A51C1AFDA}" srcOrd="6" destOrd="0" parTransId="{627C5C32-C0CD-46FC-8830-C6FAA5640B9B}" sibTransId="{C5F87123-DA76-48B7-B365-3E2BE579DFDF}"/>
    <dgm:cxn modelId="{B3DA9583-1868-425F-BD75-51D53225E8E8}" type="presOf" srcId="{F422AFF2-F742-4A69-AF43-F85BA02C194B}" destId="{89C64D6C-DB1E-4F39-BF6A-6C2619935200}" srcOrd="0" destOrd="0" presId="urn:microsoft.com/office/officeart/2005/8/layout/default"/>
    <dgm:cxn modelId="{CEE6458C-6C32-4744-813E-B618EA08325D}" srcId="{9B346722-CD1A-438E-92EB-5C7EEA9EBCDE}" destId="{D3BE524D-BD1C-4259-8387-46761CB938B3}" srcOrd="0" destOrd="0" parTransId="{9F809F62-4F7A-4FD5-A595-70C228EBD06D}" sibTransId="{5072A9F3-2778-4093-A227-35C3E4B81143}"/>
    <dgm:cxn modelId="{9BBB2EA9-E4FF-40B5-BB2D-D3B8C5676322}" srcId="{9B346722-CD1A-438E-92EB-5C7EEA9EBCDE}" destId="{F422AFF2-F742-4A69-AF43-F85BA02C194B}" srcOrd="2" destOrd="0" parTransId="{C7EB9B75-73DA-4265-993C-FF7DFB2EEAAA}" sibTransId="{D2BB9DB3-C647-45BE-9504-A0443CA862E0}"/>
    <dgm:cxn modelId="{66A36BAD-6DA7-429D-8496-D3C624C076A8}" type="presOf" srcId="{2ADFDD5C-7249-4EFE-B056-AF2BBB3BB30B}" destId="{788AF3AF-2E62-435F-A419-6974E14ABBC4}" srcOrd="0" destOrd="0" presId="urn:microsoft.com/office/officeart/2005/8/layout/default"/>
    <dgm:cxn modelId="{C10C84C0-09A4-44EF-9967-66D988DBA7EE}" srcId="{9B346722-CD1A-438E-92EB-5C7EEA9EBCDE}" destId="{AB39EC9B-22DC-46A1-90FF-B9C7EB848FD4}" srcOrd="3" destOrd="0" parTransId="{4C8DB977-E636-4A6F-A808-A5DD660BC324}" sibTransId="{47A8A051-3A67-4672-993A-30168A0B6F1D}"/>
    <dgm:cxn modelId="{85B1CCCA-1601-4F70-8C9B-308AEE2898E8}" type="presOf" srcId="{AB39EC9B-22DC-46A1-90FF-B9C7EB848FD4}" destId="{B896B804-F747-4894-9114-7572E07B0771}" srcOrd="0" destOrd="0" presId="urn:microsoft.com/office/officeart/2005/8/layout/default"/>
    <dgm:cxn modelId="{9671C665-2FAF-4A88-83C9-B1B7C016D638}" type="presParOf" srcId="{EF5CB115-AAB9-43A5-9CF4-C153894BC288}" destId="{D14E46D5-042F-4755-903E-04489FD94CE7}" srcOrd="0" destOrd="0" presId="urn:microsoft.com/office/officeart/2005/8/layout/default"/>
    <dgm:cxn modelId="{60270A8E-D3EE-40DA-B9AB-0DBF44E97F60}" type="presParOf" srcId="{EF5CB115-AAB9-43A5-9CF4-C153894BC288}" destId="{85F9E7DC-530C-4C91-8C22-78625097B791}" srcOrd="1" destOrd="0" presId="urn:microsoft.com/office/officeart/2005/8/layout/default"/>
    <dgm:cxn modelId="{AA905A5C-E342-48C1-8DE7-A5A18A22141E}" type="presParOf" srcId="{EF5CB115-AAB9-43A5-9CF4-C153894BC288}" destId="{788AF3AF-2E62-435F-A419-6974E14ABBC4}" srcOrd="2" destOrd="0" presId="urn:microsoft.com/office/officeart/2005/8/layout/default"/>
    <dgm:cxn modelId="{5DA86ED9-4094-4378-A833-960D8F140116}" type="presParOf" srcId="{EF5CB115-AAB9-43A5-9CF4-C153894BC288}" destId="{18613901-F0C0-4D26-BCF5-A3040155C82B}" srcOrd="3" destOrd="0" presId="urn:microsoft.com/office/officeart/2005/8/layout/default"/>
    <dgm:cxn modelId="{1E602088-801E-4471-B5AD-41627F1001BC}" type="presParOf" srcId="{EF5CB115-AAB9-43A5-9CF4-C153894BC288}" destId="{89C64D6C-DB1E-4F39-BF6A-6C2619935200}" srcOrd="4" destOrd="0" presId="urn:microsoft.com/office/officeart/2005/8/layout/default"/>
    <dgm:cxn modelId="{BA4F3CAB-D903-43ED-8799-FACFA462AA11}" type="presParOf" srcId="{EF5CB115-AAB9-43A5-9CF4-C153894BC288}" destId="{A304846F-A415-48ED-B1A5-93EC39F91030}" srcOrd="5" destOrd="0" presId="urn:microsoft.com/office/officeart/2005/8/layout/default"/>
    <dgm:cxn modelId="{1E531EF9-54EF-46BA-A798-89B29E76BBFE}" type="presParOf" srcId="{EF5CB115-AAB9-43A5-9CF4-C153894BC288}" destId="{B896B804-F747-4894-9114-7572E07B0771}" srcOrd="6" destOrd="0" presId="urn:microsoft.com/office/officeart/2005/8/layout/default"/>
    <dgm:cxn modelId="{47155294-8214-418C-8B2F-015F05A133CE}" type="presParOf" srcId="{EF5CB115-AAB9-43A5-9CF4-C153894BC288}" destId="{2769A96B-E819-4EA3-9D01-22138067888E}" srcOrd="7" destOrd="0" presId="urn:microsoft.com/office/officeart/2005/8/layout/default"/>
    <dgm:cxn modelId="{37F909E7-853B-4CFB-A9AE-FFF8ABD35DE2}" type="presParOf" srcId="{EF5CB115-AAB9-43A5-9CF4-C153894BC288}" destId="{E81EFAEF-5DE9-4415-8A42-3C05978A1E6C}" srcOrd="8" destOrd="0" presId="urn:microsoft.com/office/officeart/2005/8/layout/default"/>
    <dgm:cxn modelId="{41660FF5-93EA-4F6D-AFEB-5E664F577DF9}" type="presParOf" srcId="{EF5CB115-AAB9-43A5-9CF4-C153894BC288}" destId="{54884021-825A-4FD6-92FF-788224A3D5D3}" srcOrd="9" destOrd="0" presId="urn:microsoft.com/office/officeart/2005/8/layout/default"/>
    <dgm:cxn modelId="{7E1FDD5B-4775-4A4B-B223-91322D03DA0E}" type="presParOf" srcId="{EF5CB115-AAB9-43A5-9CF4-C153894BC288}" destId="{63A42854-BAC7-4F86-B517-F7046683E66B}" srcOrd="10" destOrd="0" presId="urn:microsoft.com/office/officeart/2005/8/layout/default"/>
    <dgm:cxn modelId="{D993D202-9443-4475-91D6-87326CDCEF86}" type="presParOf" srcId="{EF5CB115-AAB9-43A5-9CF4-C153894BC288}" destId="{86645543-B99C-4DA5-BAD0-F63E77027589}" srcOrd="11" destOrd="0" presId="urn:microsoft.com/office/officeart/2005/8/layout/default"/>
    <dgm:cxn modelId="{2ED66103-A3D4-4470-AF2E-4E2F8D7DCF53}" type="presParOf" srcId="{EF5CB115-AAB9-43A5-9CF4-C153894BC288}" destId="{A54234A5-7516-436A-9FFF-E155CC4AD9E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580A1-1FEA-41DE-89B9-F11E3BABDC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29633B-957B-473C-8ECB-49F81D7C0A97}">
      <dgm:prSet/>
      <dgm:spPr/>
      <dgm:t>
        <a:bodyPr/>
        <a:lstStyle/>
        <a:p>
          <a:r>
            <a:rPr lang="en-GB"/>
            <a:t>A self-contained two-year, QQI Level 4 Leaving Certificate programme aimed at preparing students for adult and working life.</a:t>
          </a:r>
          <a:endParaRPr lang="en-US"/>
        </a:p>
      </dgm:t>
    </dgm:pt>
    <dgm:pt modelId="{B3AA2300-AE8F-4D26-8B3F-47607873806C}" type="parTrans" cxnId="{67BA8846-9BEB-41E4-B259-D712ABA2A9F0}">
      <dgm:prSet/>
      <dgm:spPr/>
      <dgm:t>
        <a:bodyPr/>
        <a:lstStyle/>
        <a:p>
          <a:endParaRPr lang="en-US"/>
        </a:p>
      </dgm:t>
    </dgm:pt>
    <dgm:pt modelId="{7C8D6074-79EB-4185-BAD6-AC6EA8728ECD}" type="sibTrans" cxnId="{67BA8846-9BEB-41E4-B259-D712ABA2A9F0}">
      <dgm:prSet/>
      <dgm:spPr/>
      <dgm:t>
        <a:bodyPr/>
        <a:lstStyle/>
        <a:p>
          <a:endParaRPr lang="en-US"/>
        </a:p>
      </dgm:t>
    </dgm:pt>
    <dgm:pt modelId="{DBC683EF-80C5-4BEE-A475-D0C11DD180FC}">
      <dgm:prSet/>
      <dgm:spPr/>
      <dgm:t>
        <a:bodyPr/>
        <a:lstStyle/>
        <a:p>
          <a:r>
            <a:rPr lang="en-GB"/>
            <a:t>It emphasises alternative forms of achievement and assessment with an emphasis on continuous based assessment or 'Key assignments'.</a:t>
          </a:r>
          <a:endParaRPr lang="en-US"/>
        </a:p>
      </dgm:t>
    </dgm:pt>
    <dgm:pt modelId="{E8DA7490-C046-449F-98CE-8284F652AC43}" type="parTrans" cxnId="{8B699209-02A6-4E43-84BB-EED9E901BD72}">
      <dgm:prSet/>
      <dgm:spPr/>
      <dgm:t>
        <a:bodyPr/>
        <a:lstStyle/>
        <a:p>
          <a:endParaRPr lang="en-US"/>
        </a:p>
      </dgm:t>
    </dgm:pt>
    <dgm:pt modelId="{B8975F55-457D-47E0-BB11-87F2AC4553EC}" type="sibTrans" cxnId="{8B699209-02A6-4E43-84BB-EED9E901BD72}">
      <dgm:prSet/>
      <dgm:spPr/>
      <dgm:t>
        <a:bodyPr/>
        <a:lstStyle/>
        <a:p>
          <a:endParaRPr lang="en-US"/>
        </a:p>
      </dgm:t>
    </dgm:pt>
    <dgm:pt modelId="{D46579B0-2E49-4806-B00D-17B8879400C7}">
      <dgm:prSet/>
      <dgm:spPr/>
      <dgm:t>
        <a:bodyPr/>
        <a:lstStyle/>
        <a:p>
          <a:pPr rtl="0"/>
          <a:r>
            <a:rPr lang="en-IE" u="sng">
              <a:latin typeface="Trebuchet MS" panose="020B0603020202020204"/>
            </a:rPr>
            <a:t>Vocational - It</a:t>
          </a:r>
          <a:r>
            <a:rPr lang="en-IE" u="sng"/>
            <a:t> prepares</a:t>
          </a:r>
          <a:r>
            <a:rPr lang="en-IE"/>
            <a:t> students for adult and young working life.</a:t>
          </a:r>
          <a:endParaRPr lang="en-US"/>
        </a:p>
      </dgm:t>
    </dgm:pt>
    <dgm:pt modelId="{F7DCCA4A-56AD-491F-BA60-F88F6AA4340D}" type="parTrans" cxnId="{5F2CFC02-A7C8-4315-BFCE-AB35B4E98FE7}">
      <dgm:prSet/>
      <dgm:spPr/>
      <dgm:t>
        <a:bodyPr/>
        <a:lstStyle/>
        <a:p>
          <a:endParaRPr lang="en-US"/>
        </a:p>
      </dgm:t>
    </dgm:pt>
    <dgm:pt modelId="{5C8410A7-C476-425D-A27E-98045AE991BC}" type="sibTrans" cxnId="{5F2CFC02-A7C8-4315-BFCE-AB35B4E98FE7}">
      <dgm:prSet/>
      <dgm:spPr/>
      <dgm:t>
        <a:bodyPr/>
        <a:lstStyle/>
        <a:p>
          <a:endParaRPr lang="en-US"/>
        </a:p>
      </dgm:t>
    </dgm:pt>
    <dgm:pt modelId="{B7B9A9E7-BF7C-41EC-8E84-AC96B2282026}">
      <dgm:prSet/>
      <dgm:spPr/>
      <dgm:t>
        <a:bodyPr/>
        <a:lstStyle/>
        <a:p>
          <a:r>
            <a:rPr lang="en-IE"/>
            <a:t>LCA recognises </a:t>
          </a:r>
          <a:r>
            <a:rPr lang="en-IE" u="sng"/>
            <a:t>talents and skills</a:t>
          </a:r>
          <a:r>
            <a:rPr lang="en-IE"/>
            <a:t> of all learners.</a:t>
          </a:r>
          <a:endParaRPr lang="en-US"/>
        </a:p>
      </dgm:t>
    </dgm:pt>
    <dgm:pt modelId="{7BBCA3A6-3DAE-4B33-9EA9-E498F139AD1F}" type="parTrans" cxnId="{691D455D-4B5F-4D14-896A-B78AE1BDB654}">
      <dgm:prSet/>
      <dgm:spPr/>
      <dgm:t>
        <a:bodyPr/>
        <a:lstStyle/>
        <a:p>
          <a:endParaRPr lang="en-US"/>
        </a:p>
      </dgm:t>
    </dgm:pt>
    <dgm:pt modelId="{D2367F03-E5C8-4946-BDB7-D8A4B70AB0D4}" type="sibTrans" cxnId="{691D455D-4B5F-4D14-896A-B78AE1BDB654}">
      <dgm:prSet/>
      <dgm:spPr/>
      <dgm:t>
        <a:bodyPr/>
        <a:lstStyle/>
        <a:p>
          <a:endParaRPr lang="en-US"/>
        </a:p>
      </dgm:t>
    </dgm:pt>
    <dgm:pt modelId="{4D54453F-D89D-4DA3-869E-7D135040E1AD}">
      <dgm:prSet/>
      <dgm:spPr/>
      <dgm:t>
        <a:bodyPr/>
        <a:lstStyle/>
        <a:p>
          <a:r>
            <a:rPr lang="en-IE"/>
            <a:t>It provides opportunity to </a:t>
          </a:r>
          <a:r>
            <a:rPr lang="en-IE" u="sng"/>
            <a:t>develop</a:t>
          </a:r>
          <a:r>
            <a:rPr lang="en-IE"/>
            <a:t> in terms of responsibility, self- esteem and self-knowledge. </a:t>
          </a:r>
          <a:endParaRPr lang="en-US"/>
        </a:p>
      </dgm:t>
    </dgm:pt>
    <dgm:pt modelId="{E82C19E6-239E-4372-9145-13E9BFBDEE1C}" type="parTrans" cxnId="{2F684227-789B-463C-B2AA-6F7B0E2901D2}">
      <dgm:prSet/>
      <dgm:spPr/>
      <dgm:t>
        <a:bodyPr/>
        <a:lstStyle/>
        <a:p>
          <a:endParaRPr lang="en-US"/>
        </a:p>
      </dgm:t>
    </dgm:pt>
    <dgm:pt modelId="{2D0147C3-CD1F-4CC4-B4B1-D97DE5B93026}" type="sibTrans" cxnId="{2F684227-789B-463C-B2AA-6F7B0E2901D2}">
      <dgm:prSet/>
      <dgm:spPr/>
      <dgm:t>
        <a:bodyPr/>
        <a:lstStyle/>
        <a:p>
          <a:endParaRPr lang="en-US"/>
        </a:p>
      </dgm:t>
    </dgm:pt>
    <dgm:pt modelId="{4FACC936-8E9D-4947-A254-0A4EB939C303}">
      <dgm:prSet/>
      <dgm:spPr/>
      <dgm:t>
        <a:bodyPr/>
        <a:lstStyle/>
        <a:p>
          <a:r>
            <a:rPr lang="en-IE"/>
            <a:t>It can help students to </a:t>
          </a:r>
          <a:r>
            <a:rPr lang="en-IE" u="sng"/>
            <a:t>communicate</a:t>
          </a:r>
          <a:r>
            <a:rPr lang="en-IE"/>
            <a:t> better and </a:t>
          </a:r>
          <a:r>
            <a:rPr lang="en-IE" u="sng"/>
            <a:t>make</a:t>
          </a:r>
          <a:r>
            <a:rPr lang="en-IE"/>
            <a:t> </a:t>
          </a:r>
          <a:r>
            <a:rPr lang="en-IE" u="sng"/>
            <a:t>decisions</a:t>
          </a:r>
          <a:r>
            <a:rPr lang="en-IE"/>
            <a:t> for themselves. </a:t>
          </a:r>
          <a:endParaRPr lang="en-US"/>
        </a:p>
      </dgm:t>
    </dgm:pt>
    <dgm:pt modelId="{8DE043F0-9A8E-4541-BB89-BB1DDB1480D1}" type="parTrans" cxnId="{A273C5BC-BE88-4FA3-83DC-58C1F62F98B4}">
      <dgm:prSet/>
      <dgm:spPr/>
      <dgm:t>
        <a:bodyPr/>
        <a:lstStyle/>
        <a:p>
          <a:endParaRPr lang="en-US"/>
        </a:p>
      </dgm:t>
    </dgm:pt>
    <dgm:pt modelId="{A2BC2FA3-DE45-4047-A810-8FD3133B1DD9}" type="sibTrans" cxnId="{A273C5BC-BE88-4FA3-83DC-58C1F62F98B4}">
      <dgm:prSet/>
      <dgm:spPr/>
      <dgm:t>
        <a:bodyPr/>
        <a:lstStyle/>
        <a:p>
          <a:endParaRPr lang="en-US"/>
        </a:p>
      </dgm:t>
    </dgm:pt>
    <dgm:pt modelId="{AAA468CC-4430-448C-BAE7-B047A84057B6}">
      <dgm:prSet/>
      <dgm:spPr/>
      <dgm:t>
        <a:bodyPr/>
        <a:lstStyle/>
        <a:p>
          <a:r>
            <a:rPr lang="en-IE"/>
            <a:t>It can allow students to use their knowledge and skills to </a:t>
          </a:r>
          <a:r>
            <a:rPr lang="en-IE" u="sng"/>
            <a:t>solve </a:t>
          </a:r>
          <a:r>
            <a:rPr lang="en-IE"/>
            <a:t>real </a:t>
          </a:r>
          <a:r>
            <a:rPr lang="en-IE" u="sng"/>
            <a:t>problems</a:t>
          </a:r>
          <a:endParaRPr lang="en-US"/>
        </a:p>
      </dgm:t>
    </dgm:pt>
    <dgm:pt modelId="{0EC8FBC8-ED38-448D-A038-E42688D4C283}" type="parTrans" cxnId="{119FF01B-1FA0-4EA2-AB42-AA56E3C49554}">
      <dgm:prSet/>
      <dgm:spPr/>
      <dgm:t>
        <a:bodyPr/>
        <a:lstStyle/>
        <a:p>
          <a:endParaRPr lang="en-US"/>
        </a:p>
      </dgm:t>
    </dgm:pt>
    <dgm:pt modelId="{F5383655-D09D-465F-853B-9E1D062279D1}" type="sibTrans" cxnId="{119FF01B-1FA0-4EA2-AB42-AA56E3C49554}">
      <dgm:prSet/>
      <dgm:spPr/>
      <dgm:t>
        <a:bodyPr/>
        <a:lstStyle/>
        <a:p>
          <a:endParaRPr lang="en-US"/>
        </a:p>
      </dgm:t>
    </dgm:pt>
    <dgm:pt modelId="{99913FBB-1EC0-4465-BEAD-2E4BD8EF5053}" type="pres">
      <dgm:prSet presAssocID="{263580A1-1FEA-41DE-89B9-F11E3BABDC20}" presName="linear" presStyleCnt="0">
        <dgm:presLayoutVars>
          <dgm:animLvl val="lvl"/>
          <dgm:resizeHandles val="exact"/>
        </dgm:presLayoutVars>
      </dgm:prSet>
      <dgm:spPr/>
    </dgm:pt>
    <dgm:pt modelId="{E2ACB2E8-5B70-408E-A03B-3E78C5568D14}" type="pres">
      <dgm:prSet presAssocID="{F329633B-957B-473C-8ECB-49F81D7C0A9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C4B447B-9648-4FC8-806B-3009F37DA6CE}" type="pres">
      <dgm:prSet presAssocID="{7C8D6074-79EB-4185-BAD6-AC6EA8728ECD}" presName="spacer" presStyleCnt="0"/>
      <dgm:spPr/>
    </dgm:pt>
    <dgm:pt modelId="{D95C1B05-4CBA-4200-8EFF-66E16388A395}" type="pres">
      <dgm:prSet presAssocID="{DBC683EF-80C5-4BEE-A475-D0C11DD180F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BE10263-84A9-445A-ACE4-01C9470BFA15}" type="pres">
      <dgm:prSet presAssocID="{B8975F55-457D-47E0-BB11-87F2AC4553EC}" presName="spacer" presStyleCnt="0"/>
      <dgm:spPr/>
    </dgm:pt>
    <dgm:pt modelId="{9089D77E-7819-4E03-AD5B-0E57D9A6CA75}" type="pres">
      <dgm:prSet presAssocID="{D46579B0-2E49-4806-B00D-17B8879400C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DEF4BC3-DAA8-4EED-B8A3-D97F5372F35D}" type="pres">
      <dgm:prSet presAssocID="{5C8410A7-C476-425D-A27E-98045AE991BC}" presName="spacer" presStyleCnt="0"/>
      <dgm:spPr/>
    </dgm:pt>
    <dgm:pt modelId="{28FBC369-863B-4717-8AE6-AB77463C2FDD}" type="pres">
      <dgm:prSet presAssocID="{B7B9A9E7-BF7C-41EC-8E84-AC96B228202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31AA65-5F29-43A3-B887-4F9FEEAD137C}" type="pres">
      <dgm:prSet presAssocID="{D2367F03-E5C8-4946-BDB7-D8A4B70AB0D4}" presName="spacer" presStyleCnt="0"/>
      <dgm:spPr/>
    </dgm:pt>
    <dgm:pt modelId="{7318EB64-70DB-4660-B2A4-6A578952D1D8}" type="pres">
      <dgm:prSet presAssocID="{4D54453F-D89D-4DA3-869E-7D135040E1A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DD3C045-31F0-4F4F-9F95-405A4306C328}" type="pres">
      <dgm:prSet presAssocID="{2D0147C3-CD1F-4CC4-B4B1-D97DE5B93026}" presName="spacer" presStyleCnt="0"/>
      <dgm:spPr/>
    </dgm:pt>
    <dgm:pt modelId="{58DD3538-2F76-4D6E-83FE-4AC4F7712614}" type="pres">
      <dgm:prSet presAssocID="{4FACC936-8E9D-4947-A254-0A4EB939C30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854494-3A14-4ED1-B48A-F52A38BA7B79}" type="pres">
      <dgm:prSet presAssocID="{A2BC2FA3-DE45-4047-A810-8FD3133B1DD9}" presName="spacer" presStyleCnt="0"/>
      <dgm:spPr/>
    </dgm:pt>
    <dgm:pt modelId="{174F27FA-A0B6-4F5E-9DA7-EC3A707F08FE}" type="pres">
      <dgm:prSet presAssocID="{AAA468CC-4430-448C-BAE7-B047A84057B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F2CFC02-A7C8-4315-BFCE-AB35B4E98FE7}" srcId="{263580A1-1FEA-41DE-89B9-F11E3BABDC20}" destId="{D46579B0-2E49-4806-B00D-17B8879400C7}" srcOrd="2" destOrd="0" parTransId="{F7DCCA4A-56AD-491F-BA60-F88F6AA4340D}" sibTransId="{5C8410A7-C476-425D-A27E-98045AE991BC}"/>
    <dgm:cxn modelId="{8B699209-02A6-4E43-84BB-EED9E901BD72}" srcId="{263580A1-1FEA-41DE-89B9-F11E3BABDC20}" destId="{DBC683EF-80C5-4BEE-A475-D0C11DD180FC}" srcOrd="1" destOrd="0" parTransId="{E8DA7490-C046-449F-98CE-8284F652AC43}" sibTransId="{B8975F55-457D-47E0-BB11-87F2AC4553EC}"/>
    <dgm:cxn modelId="{119FF01B-1FA0-4EA2-AB42-AA56E3C49554}" srcId="{263580A1-1FEA-41DE-89B9-F11E3BABDC20}" destId="{AAA468CC-4430-448C-BAE7-B047A84057B6}" srcOrd="6" destOrd="0" parTransId="{0EC8FBC8-ED38-448D-A038-E42688D4C283}" sibTransId="{F5383655-D09D-465F-853B-9E1D062279D1}"/>
    <dgm:cxn modelId="{2F684227-789B-463C-B2AA-6F7B0E2901D2}" srcId="{263580A1-1FEA-41DE-89B9-F11E3BABDC20}" destId="{4D54453F-D89D-4DA3-869E-7D135040E1AD}" srcOrd="4" destOrd="0" parTransId="{E82C19E6-239E-4372-9145-13E9BFBDEE1C}" sibTransId="{2D0147C3-CD1F-4CC4-B4B1-D97DE5B93026}"/>
    <dgm:cxn modelId="{2279983D-D604-4F64-9BF7-21C790284EA9}" type="presOf" srcId="{B7B9A9E7-BF7C-41EC-8E84-AC96B2282026}" destId="{28FBC369-863B-4717-8AE6-AB77463C2FDD}" srcOrd="0" destOrd="0" presId="urn:microsoft.com/office/officeart/2005/8/layout/vList2"/>
    <dgm:cxn modelId="{691D455D-4B5F-4D14-896A-B78AE1BDB654}" srcId="{263580A1-1FEA-41DE-89B9-F11E3BABDC20}" destId="{B7B9A9E7-BF7C-41EC-8E84-AC96B2282026}" srcOrd="3" destOrd="0" parTransId="{7BBCA3A6-3DAE-4B33-9EA9-E498F139AD1F}" sibTransId="{D2367F03-E5C8-4946-BDB7-D8A4B70AB0D4}"/>
    <dgm:cxn modelId="{E1A68B62-88CB-45E0-B2E7-0CD494AE088B}" type="presOf" srcId="{DBC683EF-80C5-4BEE-A475-D0C11DD180FC}" destId="{D95C1B05-4CBA-4200-8EFF-66E16388A395}" srcOrd="0" destOrd="0" presId="urn:microsoft.com/office/officeart/2005/8/layout/vList2"/>
    <dgm:cxn modelId="{67BA8846-9BEB-41E4-B259-D712ABA2A9F0}" srcId="{263580A1-1FEA-41DE-89B9-F11E3BABDC20}" destId="{F329633B-957B-473C-8ECB-49F81D7C0A97}" srcOrd="0" destOrd="0" parTransId="{B3AA2300-AE8F-4D26-8B3F-47607873806C}" sibTransId="{7C8D6074-79EB-4185-BAD6-AC6EA8728ECD}"/>
    <dgm:cxn modelId="{E02CE26B-36AD-4ED7-B8A6-728810ED3FE5}" type="presOf" srcId="{D46579B0-2E49-4806-B00D-17B8879400C7}" destId="{9089D77E-7819-4E03-AD5B-0E57D9A6CA75}" srcOrd="0" destOrd="0" presId="urn:microsoft.com/office/officeart/2005/8/layout/vList2"/>
    <dgm:cxn modelId="{27015E70-E2CA-4DE8-8651-BCE5CDE5320C}" type="presOf" srcId="{4FACC936-8E9D-4947-A254-0A4EB939C303}" destId="{58DD3538-2F76-4D6E-83FE-4AC4F7712614}" srcOrd="0" destOrd="0" presId="urn:microsoft.com/office/officeart/2005/8/layout/vList2"/>
    <dgm:cxn modelId="{20C30890-CAD4-43AC-A225-24BB0420CE8A}" type="presOf" srcId="{F329633B-957B-473C-8ECB-49F81D7C0A97}" destId="{E2ACB2E8-5B70-408E-A03B-3E78C5568D14}" srcOrd="0" destOrd="0" presId="urn:microsoft.com/office/officeart/2005/8/layout/vList2"/>
    <dgm:cxn modelId="{6BD8DAB2-116B-4185-8996-93CDF80EDA32}" type="presOf" srcId="{AAA468CC-4430-448C-BAE7-B047A84057B6}" destId="{174F27FA-A0B6-4F5E-9DA7-EC3A707F08FE}" srcOrd="0" destOrd="0" presId="urn:microsoft.com/office/officeart/2005/8/layout/vList2"/>
    <dgm:cxn modelId="{A273C5BC-BE88-4FA3-83DC-58C1F62F98B4}" srcId="{263580A1-1FEA-41DE-89B9-F11E3BABDC20}" destId="{4FACC936-8E9D-4947-A254-0A4EB939C303}" srcOrd="5" destOrd="0" parTransId="{8DE043F0-9A8E-4541-BB89-BB1DDB1480D1}" sibTransId="{A2BC2FA3-DE45-4047-A810-8FD3133B1DD9}"/>
    <dgm:cxn modelId="{39DB4EDD-11AD-41A6-877E-1F41CF414B95}" type="presOf" srcId="{263580A1-1FEA-41DE-89B9-F11E3BABDC20}" destId="{99913FBB-1EC0-4465-BEAD-2E4BD8EF5053}" srcOrd="0" destOrd="0" presId="urn:microsoft.com/office/officeart/2005/8/layout/vList2"/>
    <dgm:cxn modelId="{634318F4-D30B-4D66-950C-C2F381F30797}" type="presOf" srcId="{4D54453F-D89D-4DA3-869E-7D135040E1AD}" destId="{7318EB64-70DB-4660-B2A4-6A578952D1D8}" srcOrd="0" destOrd="0" presId="urn:microsoft.com/office/officeart/2005/8/layout/vList2"/>
    <dgm:cxn modelId="{F12A732F-5DF4-450E-8123-3F7CF685EED5}" type="presParOf" srcId="{99913FBB-1EC0-4465-BEAD-2E4BD8EF5053}" destId="{E2ACB2E8-5B70-408E-A03B-3E78C5568D14}" srcOrd="0" destOrd="0" presId="urn:microsoft.com/office/officeart/2005/8/layout/vList2"/>
    <dgm:cxn modelId="{912B756F-CB43-4269-8937-32FBAFF6F761}" type="presParOf" srcId="{99913FBB-1EC0-4465-BEAD-2E4BD8EF5053}" destId="{BC4B447B-9648-4FC8-806B-3009F37DA6CE}" srcOrd="1" destOrd="0" presId="urn:microsoft.com/office/officeart/2005/8/layout/vList2"/>
    <dgm:cxn modelId="{04D27C13-37E4-45BD-9C42-F71E2F371F60}" type="presParOf" srcId="{99913FBB-1EC0-4465-BEAD-2E4BD8EF5053}" destId="{D95C1B05-4CBA-4200-8EFF-66E16388A395}" srcOrd="2" destOrd="0" presId="urn:microsoft.com/office/officeart/2005/8/layout/vList2"/>
    <dgm:cxn modelId="{6145564C-386E-4B10-95EC-1768679B8826}" type="presParOf" srcId="{99913FBB-1EC0-4465-BEAD-2E4BD8EF5053}" destId="{9BE10263-84A9-445A-ACE4-01C9470BFA15}" srcOrd="3" destOrd="0" presId="urn:microsoft.com/office/officeart/2005/8/layout/vList2"/>
    <dgm:cxn modelId="{F640D04A-85C6-4BAE-AD21-090A527122B1}" type="presParOf" srcId="{99913FBB-1EC0-4465-BEAD-2E4BD8EF5053}" destId="{9089D77E-7819-4E03-AD5B-0E57D9A6CA75}" srcOrd="4" destOrd="0" presId="urn:microsoft.com/office/officeart/2005/8/layout/vList2"/>
    <dgm:cxn modelId="{0F69C6FF-9D01-4BE6-84A4-AA9D4236C97A}" type="presParOf" srcId="{99913FBB-1EC0-4465-BEAD-2E4BD8EF5053}" destId="{ADEF4BC3-DAA8-4EED-B8A3-D97F5372F35D}" srcOrd="5" destOrd="0" presId="urn:microsoft.com/office/officeart/2005/8/layout/vList2"/>
    <dgm:cxn modelId="{90473AF7-0874-4551-8A73-C3A981E7B8AA}" type="presParOf" srcId="{99913FBB-1EC0-4465-BEAD-2E4BD8EF5053}" destId="{28FBC369-863B-4717-8AE6-AB77463C2FDD}" srcOrd="6" destOrd="0" presId="urn:microsoft.com/office/officeart/2005/8/layout/vList2"/>
    <dgm:cxn modelId="{439EA7DD-9EC2-4C0F-9025-82493144D84D}" type="presParOf" srcId="{99913FBB-1EC0-4465-BEAD-2E4BD8EF5053}" destId="{6A31AA65-5F29-43A3-B887-4F9FEEAD137C}" srcOrd="7" destOrd="0" presId="urn:microsoft.com/office/officeart/2005/8/layout/vList2"/>
    <dgm:cxn modelId="{FC4180E1-9C34-493B-A977-9326CDD6D5FD}" type="presParOf" srcId="{99913FBB-1EC0-4465-BEAD-2E4BD8EF5053}" destId="{7318EB64-70DB-4660-B2A4-6A578952D1D8}" srcOrd="8" destOrd="0" presId="urn:microsoft.com/office/officeart/2005/8/layout/vList2"/>
    <dgm:cxn modelId="{E931C5D0-5FE5-4E01-9088-D0FFFFA01095}" type="presParOf" srcId="{99913FBB-1EC0-4465-BEAD-2E4BD8EF5053}" destId="{EDD3C045-31F0-4F4F-9F95-405A4306C328}" srcOrd="9" destOrd="0" presId="urn:microsoft.com/office/officeart/2005/8/layout/vList2"/>
    <dgm:cxn modelId="{2631F63C-3345-48F8-92C0-FFF42EE0EF7B}" type="presParOf" srcId="{99913FBB-1EC0-4465-BEAD-2E4BD8EF5053}" destId="{58DD3538-2F76-4D6E-83FE-4AC4F7712614}" srcOrd="10" destOrd="0" presId="urn:microsoft.com/office/officeart/2005/8/layout/vList2"/>
    <dgm:cxn modelId="{52D99ED4-2DC1-4A7B-AFB6-6D339C167362}" type="presParOf" srcId="{99913FBB-1EC0-4465-BEAD-2E4BD8EF5053}" destId="{53854494-3A14-4ED1-B48A-F52A38BA7B79}" srcOrd="11" destOrd="0" presId="urn:microsoft.com/office/officeart/2005/8/layout/vList2"/>
    <dgm:cxn modelId="{92FE579A-D513-4705-B107-61EA8E7F6EA2}" type="presParOf" srcId="{99913FBB-1EC0-4465-BEAD-2E4BD8EF5053}" destId="{174F27FA-A0B6-4F5E-9DA7-EC3A707F08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1131E-A7BD-4085-AA35-2B1B1BCB27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4A96DF2-2C97-457C-9EAA-0637D9E9FF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 years full time.</a:t>
          </a:r>
          <a:br>
            <a:rPr lang="en-GB"/>
          </a:br>
          <a:endParaRPr lang="en-US"/>
        </a:p>
      </dgm:t>
    </dgm:pt>
    <dgm:pt modelId="{49E7A065-0BF1-46D6-A02F-194B0E0ED4EB}" type="parTrans" cxnId="{A6FC947C-8791-4BD7-8C2A-C8AD44D44755}">
      <dgm:prSet/>
      <dgm:spPr/>
      <dgm:t>
        <a:bodyPr/>
        <a:lstStyle/>
        <a:p>
          <a:endParaRPr lang="en-US"/>
        </a:p>
      </dgm:t>
    </dgm:pt>
    <dgm:pt modelId="{C218047C-AD99-4D27-B21C-C950B0677622}" type="sibTrans" cxnId="{A6FC947C-8791-4BD7-8C2A-C8AD44D44755}">
      <dgm:prSet/>
      <dgm:spPr/>
      <dgm:t>
        <a:bodyPr/>
        <a:lstStyle/>
        <a:p>
          <a:endParaRPr lang="en-US"/>
        </a:p>
      </dgm:t>
    </dgm:pt>
    <dgm:pt modelId="{438F5F75-0A3D-4081-85D9-66C9578DB6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5th year is content heavy. </a:t>
          </a:r>
          <a:endParaRPr lang="en-US"/>
        </a:p>
      </dgm:t>
    </dgm:pt>
    <dgm:pt modelId="{EDE45EFF-DD74-49F9-A25B-5BC7F4ECE89E}" type="parTrans" cxnId="{502A9689-A506-49F6-B943-14F6D9FB4188}">
      <dgm:prSet/>
      <dgm:spPr/>
      <dgm:t>
        <a:bodyPr/>
        <a:lstStyle/>
        <a:p>
          <a:endParaRPr lang="en-US"/>
        </a:p>
      </dgm:t>
    </dgm:pt>
    <dgm:pt modelId="{F64737CE-275E-48F3-A288-A9631A518A1C}" type="sibTrans" cxnId="{502A9689-A506-49F6-B943-14F6D9FB4188}">
      <dgm:prSet/>
      <dgm:spPr/>
      <dgm:t>
        <a:bodyPr/>
        <a:lstStyle/>
        <a:p>
          <a:endParaRPr lang="en-US"/>
        </a:p>
      </dgm:t>
    </dgm:pt>
    <dgm:pt modelId="{21875F4C-143F-40B3-BDAE-F957B1E197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Maximum of 7 subjects are taken in school.</a:t>
          </a:r>
          <a:endParaRPr lang="en-US"/>
        </a:p>
      </dgm:t>
    </dgm:pt>
    <dgm:pt modelId="{63FC7DC3-E6D1-4057-ADF2-0F0BAB93A672}" type="parTrans" cxnId="{9B16FCFF-1C73-4D72-B560-D7051C9AAE5E}">
      <dgm:prSet/>
      <dgm:spPr/>
      <dgm:t>
        <a:bodyPr/>
        <a:lstStyle/>
        <a:p>
          <a:endParaRPr lang="en-US"/>
        </a:p>
      </dgm:t>
    </dgm:pt>
    <dgm:pt modelId="{32CE60AC-B851-4213-B231-FFC1F6309ABB}" type="sibTrans" cxnId="{9B16FCFF-1C73-4D72-B560-D7051C9AAE5E}">
      <dgm:prSet/>
      <dgm:spPr/>
      <dgm:t>
        <a:bodyPr/>
        <a:lstStyle/>
        <a:p>
          <a:endParaRPr lang="en-US"/>
        </a:p>
      </dgm:t>
    </dgm:pt>
    <dgm:pt modelId="{93FEEB9F-3BF4-4401-B17C-0CA137923A2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An extra / 8th subject can be taken*  - not usually recommended due to workload</a:t>
          </a:r>
          <a:endParaRPr lang="en-US"/>
        </a:p>
      </dgm:t>
    </dgm:pt>
    <dgm:pt modelId="{344C4757-477B-4A63-9439-16950F2B7278}" type="parTrans" cxnId="{3C5BFA05-AF39-4BFB-9469-E1FC768988F0}">
      <dgm:prSet/>
      <dgm:spPr/>
      <dgm:t>
        <a:bodyPr/>
        <a:lstStyle/>
        <a:p>
          <a:endParaRPr lang="en-US"/>
        </a:p>
      </dgm:t>
    </dgm:pt>
    <dgm:pt modelId="{E2DD9642-4C7A-45C5-9BFA-109676777AC9}" type="sibTrans" cxnId="{3C5BFA05-AF39-4BFB-9469-E1FC768988F0}">
      <dgm:prSet/>
      <dgm:spPr/>
      <dgm:t>
        <a:bodyPr/>
        <a:lstStyle/>
        <a:p>
          <a:endParaRPr lang="en-US"/>
        </a:p>
      </dgm:t>
    </dgm:pt>
    <dgm:pt modelId="{978BF9A1-5AEF-41DC-A86A-7A2C95FAE22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Significant difference in standard from Junior Cycle.</a:t>
          </a:r>
          <a:endParaRPr lang="en-US"/>
        </a:p>
      </dgm:t>
    </dgm:pt>
    <dgm:pt modelId="{82C071E1-4B00-4F5C-BA04-26ADEB1D6089}" type="parTrans" cxnId="{DF7CE0B2-F2BF-41F5-89F7-8967B1BA843A}">
      <dgm:prSet/>
      <dgm:spPr/>
      <dgm:t>
        <a:bodyPr/>
        <a:lstStyle/>
        <a:p>
          <a:endParaRPr lang="en-US"/>
        </a:p>
      </dgm:t>
    </dgm:pt>
    <dgm:pt modelId="{D75C2DAF-C25B-4DDB-A2E4-6BE6031E3C07}" type="sibTrans" cxnId="{DF7CE0B2-F2BF-41F5-89F7-8967B1BA843A}">
      <dgm:prSet/>
      <dgm:spPr/>
      <dgm:t>
        <a:bodyPr/>
        <a:lstStyle/>
        <a:p>
          <a:endParaRPr lang="en-US"/>
        </a:p>
      </dgm:t>
    </dgm:pt>
    <dgm:pt modelId="{0718A280-C8A4-426D-B983-316FF8D273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CAO points are based off of top 6 subjects </a:t>
          </a:r>
          <a:endParaRPr lang="en-US"/>
        </a:p>
      </dgm:t>
    </dgm:pt>
    <dgm:pt modelId="{1C6C5BF4-7DF2-4DEC-92DB-018148FB9EC2}" type="parTrans" cxnId="{EDDF6891-6737-450F-903C-612977A02F86}">
      <dgm:prSet/>
      <dgm:spPr/>
      <dgm:t>
        <a:bodyPr/>
        <a:lstStyle/>
        <a:p>
          <a:endParaRPr lang="en-US"/>
        </a:p>
      </dgm:t>
    </dgm:pt>
    <dgm:pt modelId="{04339770-AED7-444E-86A2-3A8AB5217758}" type="sibTrans" cxnId="{EDDF6891-6737-450F-903C-612977A02F86}">
      <dgm:prSet/>
      <dgm:spPr/>
      <dgm:t>
        <a:bodyPr/>
        <a:lstStyle/>
        <a:p>
          <a:endParaRPr lang="en-US"/>
        </a:p>
      </dgm:t>
    </dgm:pt>
    <dgm:pt modelId="{C1C9BF58-32BB-41F0-8ECC-F4F1D15437E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Extra 25 CAO points for passing honours Mathematics.</a:t>
          </a:r>
          <a:endParaRPr lang="en-US"/>
        </a:p>
      </dgm:t>
    </dgm:pt>
    <dgm:pt modelId="{0544CF42-3B9A-46EE-BA65-46C61210BE89}" type="parTrans" cxnId="{515E845C-2FD7-411F-B5D4-25AFE1631B4C}">
      <dgm:prSet/>
      <dgm:spPr/>
      <dgm:t>
        <a:bodyPr/>
        <a:lstStyle/>
        <a:p>
          <a:endParaRPr lang="en-US"/>
        </a:p>
      </dgm:t>
    </dgm:pt>
    <dgm:pt modelId="{DF7E90E7-B377-4D0E-9F3E-DB8A909D031E}" type="sibTrans" cxnId="{515E845C-2FD7-411F-B5D4-25AFE1631B4C}">
      <dgm:prSet/>
      <dgm:spPr/>
      <dgm:t>
        <a:bodyPr/>
        <a:lstStyle/>
        <a:p>
          <a:endParaRPr lang="en-US"/>
        </a:p>
      </dgm:t>
    </dgm:pt>
    <dgm:pt modelId="{C4475FE9-3811-4F7A-A024-310CE622686D}" type="pres">
      <dgm:prSet presAssocID="{FEE1131E-A7BD-4085-AA35-2B1B1BCB2714}" presName="root" presStyleCnt="0">
        <dgm:presLayoutVars>
          <dgm:dir/>
          <dgm:resizeHandles val="exact"/>
        </dgm:presLayoutVars>
      </dgm:prSet>
      <dgm:spPr/>
    </dgm:pt>
    <dgm:pt modelId="{76691286-10AF-4D11-9592-7EA99E1E7F84}" type="pres">
      <dgm:prSet presAssocID="{24A96DF2-2C97-457C-9EAA-0637D9E9FFCA}" presName="compNode" presStyleCnt="0"/>
      <dgm:spPr/>
    </dgm:pt>
    <dgm:pt modelId="{C3208837-B1B2-4B8E-9A71-5F9D9D4A17FA}" type="pres">
      <dgm:prSet presAssocID="{24A96DF2-2C97-457C-9EAA-0637D9E9FFCA}" presName="bgRect" presStyleLbl="bgShp" presStyleIdx="0" presStyleCnt="7"/>
      <dgm:spPr/>
    </dgm:pt>
    <dgm:pt modelId="{B167BE42-F5B2-4132-9FD7-0B250D7A67F5}" type="pres">
      <dgm:prSet presAssocID="{24A96DF2-2C97-457C-9EAA-0637D9E9FFC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F3BAF1A7-EDEA-4685-9A42-BDDBF2E75589}" type="pres">
      <dgm:prSet presAssocID="{24A96DF2-2C97-457C-9EAA-0637D9E9FFCA}" presName="spaceRect" presStyleCnt="0"/>
      <dgm:spPr/>
    </dgm:pt>
    <dgm:pt modelId="{08F43524-083F-4306-BA46-46C671197936}" type="pres">
      <dgm:prSet presAssocID="{24A96DF2-2C97-457C-9EAA-0637D9E9FFCA}" presName="parTx" presStyleLbl="revTx" presStyleIdx="0" presStyleCnt="7">
        <dgm:presLayoutVars>
          <dgm:chMax val="0"/>
          <dgm:chPref val="0"/>
        </dgm:presLayoutVars>
      </dgm:prSet>
      <dgm:spPr/>
    </dgm:pt>
    <dgm:pt modelId="{0E5E8D24-CCF1-460A-B7DB-9D2CA40CA5EC}" type="pres">
      <dgm:prSet presAssocID="{C218047C-AD99-4D27-B21C-C950B0677622}" presName="sibTrans" presStyleCnt="0"/>
      <dgm:spPr/>
    </dgm:pt>
    <dgm:pt modelId="{505DAD1E-F0B4-4E10-B083-698196375389}" type="pres">
      <dgm:prSet presAssocID="{438F5F75-0A3D-4081-85D9-66C9578DB67F}" presName="compNode" presStyleCnt="0"/>
      <dgm:spPr/>
    </dgm:pt>
    <dgm:pt modelId="{499013F4-A732-4CF9-A064-B380D2CFDC08}" type="pres">
      <dgm:prSet presAssocID="{438F5F75-0A3D-4081-85D9-66C9578DB67F}" presName="bgRect" presStyleLbl="bgShp" presStyleIdx="1" presStyleCnt="7"/>
      <dgm:spPr/>
    </dgm:pt>
    <dgm:pt modelId="{4FCE83D1-28E2-4702-A0C9-4195CBD2E4CF}" type="pres">
      <dgm:prSet presAssocID="{438F5F75-0A3D-4081-85D9-66C9578DB67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232524A7-FE1C-47BB-9345-2BDCD838367B}" type="pres">
      <dgm:prSet presAssocID="{438F5F75-0A3D-4081-85D9-66C9578DB67F}" presName="spaceRect" presStyleCnt="0"/>
      <dgm:spPr/>
    </dgm:pt>
    <dgm:pt modelId="{3E1AD96F-D3E6-491F-8BBE-64C8C059BBA5}" type="pres">
      <dgm:prSet presAssocID="{438F5F75-0A3D-4081-85D9-66C9578DB67F}" presName="parTx" presStyleLbl="revTx" presStyleIdx="1" presStyleCnt="7">
        <dgm:presLayoutVars>
          <dgm:chMax val="0"/>
          <dgm:chPref val="0"/>
        </dgm:presLayoutVars>
      </dgm:prSet>
      <dgm:spPr/>
    </dgm:pt>
    <dgm:pt modelId="{25D87547-73DB-4853-A8D6-8622CFC5AD98}" type="pres">
      <dgm:prSet presAssocID="{F64737CE-275E-48F3-A288-A9631A518A1C}" presName="sibTrans" presStyleCnt="0"/>
      <dgm:spPr/>
    </dgm:pt>
    <dgm:pt modelId="{AA902635-8D82-410B-91BC-AB025C4AB3C6}" type="pres">
      <dgm:prSet presAssocID="{21875F4C-143F-40B3-BDAE-F957B1E1975D}" presName="compNode" presStyleCnt="0"/>
      <dgm:spPr/>
    </dgm:pt>
    <dgm:pt modelId="{3191E119-F7F6-4353-B9D9-BEF6C1EDC1EB}" type="pres">
      <dgm:prSet presAssocID="{21875F4C-143F-40B3-BDAE-F957B1E1975D}" presName="bgRect" presStyleLbl="bgShp" presStyleIdx="2" presStyleCnt="7"/>
      <dgm:spPr/>
    </dgm:pt>
    <dgm:pt modelId="{4712B561-220D-4228-A356-E1C2F216BBA5}" type="pres">
      <dgm:prSet presAssocID="{21875F4C-143F-40B3-BDAE-F957B1E1975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DE09EED-61CE-4D85-806A-88557F5C4049}" type="pres">
      <dgm:prSet presAssocID="{21875F4C-143F-40B3-BDAE-F957B1E1975D}" presName="spaceRect" presStyleCnt="0"/>
      <dgm:spPr/>
    </dgm:pt>
    <dgm:pt modelId="{DFB1143E-5C93-4ED7-8E19-7060E5193257}" type="pres">
      <dgm:prSet presAssocID="{21875F4C-143F-40B3-BDAE-F957B1E1975D}" presName="parTx" presStyleLbl="revTx" presStyleIdx="2" presStyleCnt="7">
        <dgm:presLayoutVars>
          <dgm:chMax val="0"/>
          <dgm:chPref val="0"/>
        </dgm:presLayoutVars>
      </dgm:prSet>
      <dgm:spPr/>
    </dgm:pt>
    <dgm:pt modelId="{4F2C4EA2-6073-4D6E-9493-77AAB0EE4F2C}" type="pres">
      <dgm:prSet presAssocID="{32CE60AC-B851-4213-B231-FFC1F6309ABB}" presName="sibTrans" presStyleCnt="0"/>
      <dgm:spPr/>
    </dgm:pt>
    <dgm:pt modelId="{BDD15073-B76C-46FB-8187-F559C8D0BBCC}" type="pres">
      <dgm:prSet presAssocID="{93FEEB9F-3BF4-4401-B17C-0CA137923A2D}" presName="compNode" presStyleCnt="0"/>
      <dgm:spPr/>
    </dgm:pt>
    <dgm:pt modelId="{D31E5A19-6197-4C8E-89D1-581A9B30D207}" type="pres">
      <dgm:prSet presAssocID="{93FEEB9F-3BF4-4401-B17C-0CA137923A2D}" presName="bgRect" presStyleLbl="bgShp" presStyleIdx="3" presStyleCnt="7"/>
      <dgm:spPr/>
    </dgm:pt>
    <dgm:pt modelId="{EBEC400D-2A8A-47A7-863B-019CAA171011}" type="pres">
      <dgm:prSet presAssocID="{93FEEB9F-3BF4-4401-B17C-0CA137923A2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paste"/>
        </a:ext>
      </dgm:extLst>
    </dgm:pt>
    <dgm:pt modelId="{643810C9-BDB2-456B-957C-74DECB3536B0}" type="pres">
      <dgm:prSet presAssocID="{93FEEB9F-3BF4-4401-B17C-0CA137923A2D}" presName="spaceRect" presStyleCnt="0"/>
      <dgm:spPr/>
    </dgm:pt>
    <dgm:pt modelId="{51C31319-74DA-4DDE-B8BD-13E53C112AD9}" type="pres">
      <dgm:prSet presAssocID="{93FEEB9F-3BF4-4401-B17C-0CA137923A2D}" presName="parTx" presStyleLbl="revTx" presStyleIdx="3" presStyleCnt="7">
        <dgm:presLayoutVars>
          <dgm:chMax val="0"/>
          <dgm:chPref val="0"/>
        </dgm:presLayoutVars>
      </dgm:prSet>
      <dgm:spPr/>
    </dgm:pt>
    <dgm:pt modelId="{1BA068C7-A2F0-48AE-93B8-5EA0345F4D9A}" type="pres">
      <dgm:prSet presAssocID="{E2DD9642-4C7A-45C5-9BFA-109676777AC9}" presName="sibTrans" presStyleCnt="0"/>
      <dgm:spPr/>
    </dgm:pt>
    <dgm:pt modelId="{598D2833-EBD2-4604-8CE1-19FAD9E2D333}" type="pres">
      <dgm:prSet presAssocID="{978BF9A1-5AEF-41DC-A86A-7A2C95FAE22D}" presName="compNode" presStyleCnt="0"/>
      <dgm:spPr/>
    </dgm:pt>
    <dgm:pt modelId="{4281B889-9378-43A4-85DF-2189702D8988}" type="pres">
      <dgm:prSet presAssocID="{978BF9A1-5AEF-41DC-A86A-7A2C95FAE22D}" presName="bgRect" presStyleLbl="bgShp" presStyleIdx="4" presStyleCnt="7"/>
      <dgm:spPr/>
    </dgm:pt>
    <dgm:pt modelId="{9B856A43-0A23-4935-9BD3-38FDF68CF338}" type="pres">
      <dgm:prSet presAssocID="{978BF9A1-5AEF-41DC-A86A-7A2C95FAE22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EF690A1-8B4E-4862-B490-02A28CCB6D96}" type="pres">
      <dgm:prSet presAssocID="{978BF9A1-5AEF-41DC-A86A-7A2C95FAE22D}" presName="spaceRect" presStyleCnt="0"/>
      <dgm:spPr/>
    </dgm:pt>
    <dgm:pt modelId="{04D01434-DA1E-4883-AF21-2779437B9281}" type="pres">
      <dgm:prSet presAssocID="{978BF9A1-5AEF-41DC-A86A-7A2C95FAE22D}" presName="parTx" presStyleLbl="revTx" presStyleIdx="4" presStyleCnt="7">
        <dgm:presLayoutVars>
          <dgm:chMax val="0"/>
          <dgm:chPref val="0"/>
        </dgm:presLayoutVars>
      </dgm:prSet>
      <dgm:spPr/>
    </dgm:pt>
    <dgm:pt modelId="{7807BE64-FB8E-4EFF-A5B4-3B09CC1FBD18}" type="pres">
      <dgm:prSet presAssocID="{D75C2DAF-C25B-4DDB-A2E4-6BE6031E3C07}" presName="sibTrans" presStyleCnt="0"/>
      <dgm:spPr/>
    </dgm:pt>
    <dgm:pt modelId="{878688A3-06B9-4073-8666-4688FCD0048E}" type="pres">
      <dgm:prSet presAssocID="{0718A280-C8A4-426D-B983-316FF8D273A3}" presName="compNode" presStyleCnt="0"/>
      <dgm:spPr/>
    </dgm:pt>
    <dgm:pt modelId="{CC5B5537-98CF-4875-A4FA-4367C5FFFE28}" type="pres">
      <dgm:prSet presAssocID="{0718A280-C8A4-426D-B983-316FF8D273A3}" presName="bgRect" presStyleLbl="bgShp" presStyleIdx="5" presStyleCnt="7"/>
      <dgm:spPr/>
    </dgm:pt>
    <dgm:pt modelId="{8DD54076-E7F3-4A21-9CEA-A27EB53CCC90}" type="pres">
      <dgm:prSet presAssocID="{0718A280-C8A4-426D-B983-316FF8D273A3}" presName="iconRect" presStyleLbl="node1" presStyleIdx="5" presStyleCnt="7"/>
      <dgm:spPr>
        <a:ln>
          <a:noFill/>
        </a:ln>
      </dgm:spPr>
    </dgm:pt>
    <dgm:pt modelId="{F30158BC-FEF7-4479-8523-1F0DBF861E2E}" type="pres">
      <dgm:prSet presAssocID="{0718A280-C8A4-426D-B983-316FF8D273A3}" presName="spaceRect" presStyleCnt="0"/>
      <dgm:spPr/>
    </dgm:pt>
    <dgm:pt modelId="{BE61A3D2-82FD-44FC-8091-704148773556}" type="pres">
      <dgm:prSet presAssocID="{0718A280-C8A4-426D-B983-316FF8D273A3}" presName="parTx" presStyleLbl="revTx" presStyleIdx="5" presStyleCnt="7">
        <dgm:presLayoutVars>
          <dgm:chMax val="0"/>
          <dgm:chPref val="0"/>
        </dgm:presLayoutVars>
      </dgm:prSet>
      <dgm:spPr/>
    </dgm:pt>
    <dgm:pt modelId="{291941CF-D17C-4504-BA4F-7A663A0D655D}" type="pres">
      <dgm:prSet presAssocID="{04339770-AED7-444E-86A2-3A8AB5217758}" presName="sibTrans" presStyleCnt="0"/>
      <dgm:spPr/>
    </dgm:pt>
    <dgm:pt modelId="{8887C31E-7CEC-437B-91DE-3AE40942E659}" type="pres">
      <dgm:prSet presAssocID="{C1C9BF58-32BB-41F0-8ECC-F4F1D15437E0}" presName="compNode" presStyleCnt="0"/>
      <dgm:spPr/>
    </dgm:pt>
    <dgm:pt modelId="{1F00CFCF-22B1-4B72-8703-BB5532B9CD1A}" type="pres">
      <dgm:prSet presAssocID="{C1C9BF58-32BB-41F0-8ECC-F4F1D15437E0}" presName="bgRect" presStyleLbl="bgShp" presStyleIdx="6" presStyleCnt="7"/>
      <dgm:spPr/>
    </dgm:pt>
    <dgm:pt modelId="{13150504-1886-45A1-9253-6B74BFBAD3C5}" type="pres">
      <dgm:prSet presAssocID="{C1C9BF58-32BB-41F0-8ECC-F4F1D15437E0}" presName="iconRect" presStyleLbl="node1" presStyleIdx="6" presStyleCnt="7"/>
      <dgm:spPr>
        <a:ln>
          <a:noFill/>
        </a:ln>
      </dgm:spPr>
    </dgm:pt>
    <dgm:pt modelId="{287D5B49-DE5B-438E-8E46-59B6F8FC45C4}" type="pres">
      <dgm:prSet presAssocID="{C1C9BF58-32BB-41F0-8ECC-F4F1D15437E0}" presName="spaceRect" presStyleCnt="0"/>
      <dgm:spPr/>
    </dgm:pt>
    <dgm:pt modelId="{5DBBD275-6A69-4F5C-9D48-5EE73B5883AD}" type="pres">
      <dgm:prSet presAssocID="{C1C9BF58-32BB-41F0-8ECC-F4F1D15437E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3C5BFA05-AF39-4BFB-9469-E1FC768988F0}" srcId="{FEE1131E-A7BD-4085-AA35-2B1B1BCB2714}" destId="{93FEEB9F-3BF4-4401-B17C-0CA137923A2D}" srcOrd="3" destOrd="0" parTransId="{344C4757-477B-4A63-9439-16950F2B7278}" sibTransId="{E2DD9642-4C7A-45C5-9BFA-109676777AC9}"/>
    <dgm:cxn modelId="{A3945B5B-766D-4474-A5AD-B04594232797}" type="presOf" srcId="{FEE1131E-A7BD-4085-AA35-2B1B1BCB2714}" destId="{C4475FE9-3811-4F7A-A024-310CE622686D}" srcOrd="0" destOrd="0" presId="urn:microsoft.com/office/officeart/2018/2/layout/IconVerticalSolidList"/>
    <dgm:cxn modelId="{515E845C-2FD7-411F-B5D4-25AFE1631B4C}" srcId="{FEE1131E-A7BD-4085-AA35-2B1B1BCB2714}" destId="{C1C9BF58-32BB-41F0-8ECC-F4F1D15437E0}" srcOrd="6" destOrd="0" parTransId="{0544CF42-3B9A-46EE-BA65-46C61210BE89}" sibTransId="{DF7E90E7-B377-4D0E-9F3E-DB8A909D031E}"/>
    <dgm:cxn modelId="{51971C68-4F7C-420C-87CD-A8F120D1DC69}" type="presOf" srcId="{0718A280-C8A4-426D-B983-316FF8D273A3}" destId="{BE61A3D2-82FD-44FC-8091-704148773556}" srcOrd="0" destOrd="0" presId="urn:microsoft.com/office/officeart/2018/2/layout/IconVerticalSolidList"/>
    <dgm:cxn modelId="{A6FC947C-8791-4BD7-8C2A-C8AD44D44755}" srcId="{FEE1131E-A7BD-4085-AA35-2B1B1BCB2714}" destId="{24A96DF2-2C97-457C-9EAA-0637D9E9FFCA}" srcOrd="0" destOrd="0" parTransId="{49E7A065-0BF1-46D6-A02F-194B0E0ED4EB}" sibTransId="{C218047C-AD99-4D27-B21C-C950B0677622}"/>
    <dgm:cxn modelId="{502A9689-A506-49F6-B943-14F6D9FB4188}" srcId="{FEE1131E-A7BD-4085-AA35-2B1B1BCB2714}" destId="{438F5F75-0A3D-4081-85D9-66C9578DB67F}" srcOrd="1" destOrd="0" parTransId="{EDE45EFF-DD74-49F9-A25B-5BC7F4ECE89E}" sibTransId="{F64737CE-275E-48F3-A288-A9631A518A1C}"/>
    <dgm:cxn modelId="{8F2BCE90-669D-4F28-9A5B-17D754D68CE5}" type="presOf" srcId="{438F5F75-0A3D-4081-85D9-66C9578DB67F}" destId="{3E1AD96F-D3E6-491F-8BBE-64C8C059BBA5}" srcOrd="0" destOrd="0" presId="urn:microsoft.com/office/officeart/2018/2/layout/IconVerticalSolidList"/>
    <dgm:cxn modelId="{EDDF6891-6737-450F-903C-612977A02F86}" srcId="{FEE1131E-A7BD-4085-AA35-2B1B1BCB2714}" destId="{0718A280-C8A4-426D-B983-316FF8D273A3}" srcOrd="5" destOrd="0" parTransId="{1C6C5BF4-7DF2-4DEC-92DB-018148FB9EC2}" sibTransId="{04339770-AED7-444E-86A2-3A8AB5217758}"/>
    <dgm:cxn modelId="{C49E06B2-9571-4F95-A198-9A4694F0F96F}" type="presOf" srcId="{24A96DF2-2C97-457C-9EAA-0637D9E9FFCA}" destId="{08F43524-083F-4306-BA46-46C671197936}" srcOrd="0" destOrd="0" presId="urn:microsoft.com/office/officeart/2018/2/layout/IconVerticalSolidList"/>
    <dgm:cxn modelId="{DF7CE0B2-F2BF-41F5-89F7-8967B1BA843A}" srcId="{FEE1131E-A7BD-4085-AA35-2B1B1BCB2714}" destId="{978BF9A1-5AEF-41DC-A86A-7A2C95FAE22D}" srcOrd="4" destOrd="0" parTransId="{82C071E1-4B00-4F5C-BA04-26ADEB1D6089}" sibTransId="{D75C2DAF-C25B-4DDB-A2E4-6BE6031E3C07}"/>
    <dgm:cxn modelId="{0CF12ED1-C478-449C-9473-E7BAC64076AD}" type="presOf" srcId="{978BF9A1-5AEF-41DC-A86A-7A2C95FAE22D}" destId="{04D01434-DA1E-4883-AF21-2779437B9281}" srcOrd="0" destOrd="0" presId="urn:microsoft.com/office/officeart/2018/2/layout/IconVerticalSolidList"/>
    <dgm:cxn modelId="{178A67D4-FC46-4ED8-B320-6798583C5BBF}" type="presOf" srcId="{C1C9BF58-32BB-41F0-8ECC-F4F1D15437E0}" destId="{5DBBD275-6A69-4F5C-9D48-5EE73B5883AD}" srcOrd="0" destOrd="0" presId="urn:microsoft.com/office/officeart/2018/2/layout/IconVerticalSolidList"/>
    <dgm:cxn modelId="{FB6159EE-D2F3-400E-A22C-F944DF543362}" type="presOf" srcId="{21875F4C-143F-40B3-BDAE-F957B1E1975D}" destId="{DFB1143E-5C93-4ED7-8E19-7060E5193257}" srcOrd="0" destOrd="0" presId="urn:microsoft.com/office/officeart/2018/2/layout/IconVerticalSolidList"/>
    <dgm:cxn modelId="{A36DD4F7-B964-485D-8D99-9DF392F3CEC7}" type="presOf" srcId="{93FEEB9F-3BF4-4401-B17C-0CA137923A2D}" destId="{51C31319-74DA-4DDE-B8BD-13E53C112AD9}" srcOrd="0" destOrd="0" presId="urn:microsoft.com/office/officeart/2018/2/layout/IconVerticalSolidList"/>
    <dgm:cxn modelId="{9B16FCFF-1C73-4D72-B560-D7051C9AAE5E}" srcId="{FEE1131E-A7BD-4085-AA35-2B1B1BCB2714}" destId="{21875F4C-143F-40B3-BDAE-F957B1E1975D}" srcOrd="2" destOrd="0" parTransId="{63FC7DC3-E6D1-4057-ADF2-0F0BAB93A672}" sibTransId="{32CE60AC-B851-4213-B231-FFC1F6309ABB}"/>
    <dgm:cxn modelId="{71FB6311-0BE8-4B78-B9D0-533DFE87BACB}" type="presParOf" srcId="{C4475FE9-3811-4F7A-A024-310CE622686D}" destId="{76691286-10AF-4D11-9592-7EA99E1E7F84}" srcOrd="0" destOrd="0" presId="urn:microsoft.com/office/officeart/2018/2/layout/IconVerticalSolidList"/>
    <dgm:cxn modelId="{C3F200C2-4989-470F-90BC-FCA639A1F6AC}" type="presParOf" srcId="{76691286-10AF-4D11-9592-7EA99E1E7F84}" destId="{C3208837-B1B2-4B8E-9A71-5F9D9D4A17FA}" srcOrd="0" destOrd="0" presId="urn:microsoft.com/office/officeart/2018/2/layout/IconVerticalSolidList"/>
    <dgm:cxn modelId="{F1ECA3F4-3F4A-4E5A-8728-31B7C43F6AD9}" type="presParOf" srcId="{76691286-10AF-4D11-9592-7EA99E1E7F84}" destId="{B167BE42-F5B2-4132-9FD7-0B250D7A67F5}" srcOrd="1" destOrd="0" presId="urn:microsoft.com/office/officeart/2018/2/layout/IconVerticalSolidList"/>
    <dgm:cxn modelId="{CA7BC8A4-F52B-49A9-B7F8-54E46232D58C}" type="presParOf" srcId="{76691286-10AF-4D11-9592-7EA99E1E7F84}" destId="{F3BAF1A7-EDEA-4685-9A42-BDDBF2E75589}" srcOrd="2" destOrd="0" presId="urn:microsoft.com/office/officeart/2018/2/layout/IconVerticalSolidList"/>
    <dgm:cxn modelId="{E6978EF5-E13D-43EE-8086-DD84E1EB011D}" type="presParOf" srcId="{76691286-10AF-4D11-9592-7EA99E1E7F84}" destId="{08F43524-083F-4306-BA46-46C671197936}" srcOrd="3" destOrd="0" presId="urn:microsoft.com/office/officeart/2018/2/layout/IconVerticalSolidList"/>
    <dgm:cxn modelId="{21892A9F-912A-48A5-AA28-373F8EDEF65A}" type="presParOf" srcId="{C4475FE9-3811-4F7A-A024-310CE622686D}" destId="{0E5E8D24-CCF1-460A-B7DB-9D2CA40CA5EC}" srcOrd="1" destOrd="0" presId="urn:microsoft.com/office/officeart/2018/2/layout/IconVerticalSolidList"/>
    <dgm:cxn modelId="{DDD59C3B-4C77-4A4A-8946-9CCC4C6AC8DE}" type="presParOf" srcId="{C4475FE9-3811-4F7A-A024-310CE622686D}" destId="{505DAD1E-F0B4-4E10-B083-698196375389}" srcOrd="2" destOrd="0" presId="urn:microsoft.com/office/officeart/2018/2/layout/IconVerticalSolidList"/>
    <dgm:cxn modelId="{BBC5D588-98A8-4BF5-836B-9106525237A7}" type="presParOf" srcId="{505DAD1E-F0B4-4E10-B083-698196375389}" destId="{499013F4-A732-4CF9-A064-B380D2CFDC08}" srcOrd="0" destOrd="0" presId="urn:microsoft.com/office/officeart/2018/2/layout/IconVerticalSolidList"/>
    <dgm:cxn modelId="{5D94D794-205C-4FAF-984F-F8FDB0781D2B}" type="presParOf" srcId="{505DAD1E-F0B4-4E10-B083-698196375389}" destId="{4FCE83D1-28E2-4702-A0C9-4195CBD2E4CF}" srcOrd="1" destOrd="0" presId="urn:microsoft.com/office/officeart/2018/2/layout/IconVerticalSolidList"/>
    <dgm:cxn modelId="{12FB7132-AF73-4960-84AD-992DA7FD5CF3}" type="presParOf" srcId="{505DAD1E-F0B4-4E10-B083-698196375389}" destId="{232524A7-FE1C-47BB-9345-2BDCD838367B}" srcOrd="2" destOrd="0" presId="urn:microsoft.com/office/officeart/2018/2/layout/IconVerticalSolidList"/>
    <dgm:cxn modelId="{4CB05069-CB62-48AF-8D96-2CE166579726}" type="presParOf" srcId="{505DAD1E-F0B4-4E10-B083-698196375389}" destId="{3E1AD96F-D3E6-491F-8BBE-64C8C059BBA5}" srcOrd="3" destOrd="0" presId="urn:microsoft.com/office/officeart/2018/2/layout/IconVerticalSolidList"/>
    <dgm:cxn modelId="{77DEE637-26CC-4371-B369-51558DD78E06}" type="presParOf" srcId="{C4475FE9-3811-4F7A-A024-310CE622686D}" destId="{25D87547-73DB-4853-A8D6-8622CFC5AD98}" srcOrd="3" destOrd="0" presId="urn:microsoft.com/office/officeart/2018/2/layout/IconVerticalSolidList"/>
    <dgm:cxn modelId="{0541DC3A-7D4A-4320-8E8A-84B8435EE383}" type="presParOf" srcId="{C4475FE9-3811-4F7A-A024-310CE622686D}" destId="{AA902635-8D82-410B-91BC-AB025C4AB3C6}" srcOrd="4" destOrd="0" presId="urn:microsoft.com/office/officeart/2018/2/layout/IconVerticalSolidList"/>
    <dgm:cxn modelId="{73FC2BDD-80F6-44F4-A4CA-E9A445980CFF}" type="presParOf" srcId="{AA902635-8D82-410B-91BC-AB025C4AB3C6}" destId="{3191E119-F7F6-4353-B9D9-BEF6C1EDC1EB}" srcOrd="0" destOrd="0" presId="urn:microsoft.com/office/officeart/2018/2/layout/IconVerticalSolidList"/>
    <dgm:cxn modelId="{A309735B-5058-49E4-865D-C5A71CF8329E}" type="presParOf" srcId="{AA902635-8D82-410B-91BC-AB025C4AB3C6}" destId="{4712B561-220D-4228-A356-E1C2F216BBA5}" srcOrd="1" destOrd="0" presId="urn:microsoft.com/office/officeart/2018/2/layout/IconVerticalSolidList"/>
    <dgm:cxn modelId="{9DE0C2A0-A6DB-401B-832E-3671BC5E1539}" type="presParOf" srcId="{AA902635-8D82-410B-91BC-AB025C4AB3C6}" destId="{CDE09EED-61CE-4D85-806A-88557F5C4049}" srcOrd="2" destOrd="0" presId="urn:microsoft.com/office/officeart/2018/2/layout/IconVerticalSolidList"/>
    <dgm:cxn modelId="{B5FED3B2-0688-4275-93C2-1020C8256CBE}" type="presParOf" srcId="{AA902635-8D82-410B-91BC-AB025C4AB3C6}" destId="{DFB1143E-5C93-4ED7-8E19-7060E5193257}" srcOrd="3" destOrd="0" presId="urn:microsoft.com/office/officeart/2018/2/layout/IconVerticalSolidList"/>
    <dgm:cxn modelId="{4033F712-5FC3-41B2-897B-1A4AAC3E24EF}" type="presParOf" srcId="{C4475FE9-3811-4F7A-A024-310CE622686D}" destId="{4F2C4EA2-6073-4D6E-9493-77AAB0EE4F2C}" srcOrd="5" destOrd="0" presId="urn:microsoft.com/office/officeart/2018/2/layout/IconVerticalSolidList"/>
    <dgm:cxn modelId="{52F6246D-085D-4128-A388-03A89BD8EA59}" type="presParOf" srcId="{C4475FE9-3811-4F7A-A024-310CE622686D}" destId="{BDD15073-B76C-46FB-8187-F559C8D0BBCC}" srcOrd="6" destOrd="0" presId="urn:microsoft.com/office/officeart/2018/2/layout/IconVerticalSolidList"/>
    <dgm:cxn modelId="{A2A79FD6-782A-479F-9EF1-AB5E27CC1DAC}" type="presParOf" srcId="{BDD15073-B76C-46FB-8187-F559C8D0BBCC}" destId="{D31E5A19-6197-4C8E-89D1-581A9B30D207}" srcOrd="0" destOrd="0" presId="urn:microsoft.com/office/officeart/2018/2/layout/IconVerticalSolidList"/>
    <dgm:cxn modelId="{BC8CFCF1-7C61-4063-87D6-7B54C87EF7AF}" type="presParOf" srcId="{BDD15073-B76C-46FB-8187-F559C8D0BBCC}" destId="{EBEC400D-2A8A-47A7-863B-019CAA171011}" srcOrd="1" destOrd="0" presId="urn:microsoft.com/office/officeart/2018/2/layout/IconVerticalSolidList"/>
    <dgm:cxn modelId="{B7D364E1-E804-426D-82FB-12ADE5E14BAA}" type="presParOf" srcId="{BDD15073-B76C-46FB-8187-F559C8D0BBCC}" destId="{643810C9-BDB2-456B-957C-74DECB3536B0}" srcOrd="2" destOrd="0" presId="urn:microsoft.com/office/officeart/2018/2/layout/IconVerticalSolidList"/>
    <dgm:cxn modelId="{F5FA979E-28B0-42D5-B935-81DF82082A79}" type="presParOf" srcId="{BDD15073-B76C-46FB-8187-F559C8D0BBCC}" destId="{51C31319-74DA-4DDE-B8BD-13E53C112AD9}" srcOrd="3" destOrd="0" presId="urn:microsoft.com/office/officeart/2018/2/layout/IconVerticalSolidList"/>
    <dgm:cxn modelId="{C59D82C8-AEA3-4A6B-BF0C-D37AF3B78339}" type="presParOf" srcId="{C4475FE9-3811-4F7A-A024-310CE622686D}" destId="{1BA068C7-A2F0-48AE-93B8-5EA0345F4D9A}" srcOrd="7" destOrd="0" presId="urn:microsoft.com/office/officeart/2018/2/layout/IconVerticalSolidList"/>
    <dgm:cxn modelId="{81E18D6D-75CF-48C9-9C3D-214AABF42230}" type="presParOf" srcId="{C4475FE9-3811-4F7A-A024-310CE622686D}" destId="{598D2833-EBD2-4604-8CE1-19FAD9E2D333}" srcOrd="8" destOrd="0" presId="urn:microsoft.com/office/officeart/2018/2/layout/IconVerticalSolidList"/>
    <dgm:cxn modelId="{9973888D-F45C-49A5-BB75-1D850BA835BC}" type="presParOf" srcId="{598D2833-EBD2-4604-8CE1-19FAD9E2D333}" destId="{4281B889-9378-43A4-85DF-2189702D8988}" srcOrd="0" destOrd="0" presId="urn:microsoft.com/office/officeart/2018/2/layout/IconVerticalSolidList"/>
    <dgm:cxn modelId="{C59593C9-E24A-43C8-9BF9-FB062886C7D4}" type="presParOf" srcId="{598D2833-EBD2-4604-8CE1-19FAD9E2D333}" destId="{9B856A43-0A23-4935-9BD3-38FDF68CF338}" srcOrd="1" destOrd="0" presId="urn:microsoft.com/office/officeart/2018/2/layout/IconVerticalSolidList"/>
    <dgm:cxn modelId="{2BD58606-E7C5-4B51-B4FA-8E0638B03724}" type="presParOf" srcId="{598D2833-EBD2-4604-8CE1-19FAD9E2D333}" destId="{BEF690A1-8B4E-4862-B490-02A28CCB6D96}" srcOrd="2" destOrd="0" presId="urn:microsoft.com/office/officeart/2018/2/layout/IconVerticalSolidList"/>
    <dgm:cxn modelId="{C16BAE52-94FB-4A15-8A99-DA66A1F20FB5}" type="presParOf" srcId="{598D2833-EBD2-4604-8CE1-19FAD9E2D333}" destId="{04D01434-DA1E-4883-AF21-2779437B9281}" srcOrd="3" destOrd="0" presId="urn:microsoft.com/office/officeart/2018/2/layout/IconVerticalSolidList"/>
    <dgm:cxn modelId="{033C7551-B289-4CAD-B9A8-0A4DCD350E16}" type="presParOf" srcId="{C4475FE9-3811-4F7A-A024-310CE622686D}" destId="{7807BE64-FB8E-4EFF-A5B4-3B09CC1FBD18}" srcOrd="9" destOrd="0" presId="urn:microsoft.com/office/officeart/2018/2/layout/IconVerticalSolidList"/>
    <dgm:cxn modelId="{12A2B06D-FF7C-4D28-93AE-EDD685852A73}" type="presParOf" srcId="{C4475FE9-3811-4F7A-A024-310CE622686D}" destId="{878688A3-06B9-4073-8666-4688FCD0048E}" srcOrd="10" destOrd="0" presId="urn:microsoft.com/office/officeart/2018/2/layout/IconVerticalSolidList"/>
    <dgm:cxn modelId="{6FE2CC82-CB07-4EE2-89D8-DA88D7DC93A3}" type="presParOf" srcId="{878688A3-06B9-4073-8666-4688FCD0048E}" destId="{CC5B5537-98CF-4875-A4FA-4367C5FFFE28}" srcOrd="0" destOrd="0" presId="urn:microsoft.com/office/officeart/2018/2/layout/IconVerticalSolidList"/>
    <dgm:cxn modelId="{F70B85D5-3968-42E2-9C9E-41A95CBA9CBD}" type="presParOf" srcId="{878688A3-06B9-4073-8666-4688FCD0048E}" destId="{8DD54076-E7F3-4A21-9CEA-A27EB53CCC90}" srcOrd="1" destOrd="0" presId="urn:microsoft.com/office/officeart/2018/2/layout/IconVerticalSolidList"/>
    <dgm:cxn modelId="{7198700B-00D4-4962-97DB-B320EC15FA0C}" type="presParOf" srcId="{878688A3-06B9-4073-8666-4688FCD0048E}" destId="{F30158BC-FEF7-4479-8523-1F0DBF861E2E}" srcOrd="2" destOrd="0" presId="urn:microsoft.com/office/officeart/2018/2/layout/IconVerticalSolidList"/>
    <dgm:cxn modelId="{0BB4FAF4-5CE6-4FC0-BB44-B40700645348}" type="presParOf" srcId="{878688A3-06B9-4073-8666-4688FCD0048E}" destId="{BE61A3D2-82FD-44FC-8091-704148773556}" srcOrd="3" destOrd="0" presId="urn:microsoft.com/office/officeart/2018/2/layout/IconVerticalSolidList"/>
    <dgm:cxn modelId="{24A91D69-C1BB-4D9B-B87C-BD6D3BC62E16}" type="presParOf" srcId="{C4475FE9-3811-4F7A-A024-310CE622686D}" destId="{291941CF-D17C-4504-BA4F-7A663A0D655D}" srcOrd="11" destOrd="0" presId="urn:microsoft.com/office/officeart/2018/2/layout/IconVerticalSolidList"/>
    <dgm:cxn modelId="{462E81C8-573B-4712-B125-3D445833AFAC}" type="presParOf" srcId="{C4475FE9-3811-4F7A-A024-310CE622686D}" destId="{8887C31E-7CEC-437B-91DE-3AE40942E659}" srcOrd="12" destOrd="0" presId="urn:microsoft.com/office/officeart/2018/2/layout/IconVerticalSolidList"/>
    <dgm:cxn modelId="{846EA77E-CAB2-4280-A323-588FFE8D4FB7}" type="presParOf" srcId="{8887C31E-7CEC-437B-91DE-3AE40942E659}" destId="{1F00CFCF-22B1-4B72-8703-BB5532B9CD1A}" srcOrd="0" destOrd="0" presId="urn:microsoft.com/office/officeart/2018/2/layout/IconVerticalSolidList"/>
    <dgm:cxn modelId="{C635B77D-FCC8-4507-8F28-C0571F75FEAF}" type="presParOf" srcId="{8887C31E-7CEC-437B-91DE-3AE40942E659}" destId="{13150504-1886-45A1-9253-6B74BFBAD3C5}" srcOrd="1" destOrd="0" presId="urn:microsoft.com/office/officeart/2018/2/layout/IconVerticalSolidList"/>
    <dgm:cxn modelId="{8F76626E-F4B8-4447-BEEC-CF2E20B3A61D}" type="presParOf" srcId="{8887C31E-7CEC-437B-91DE-3AE40942E659}" destId="{287D5B49-DE5B-438E-8E46-59B6F8FC45C4}" srcOrd="2" destOrd="0" presId="urn:microsoft.com/office/officeart/2018/2/layout/IconVerticalSolidList"/>
    <dgm:cxn modelId="{A5880D0D-297A-4ABA-B3D1-39F57F65473F}" type="presParOf" srcId="{8887C31E-7CEC-437B-91DE-3AE40942E659}" destId="{5DBBD275-6A69-4F5C-9D48-5EE73B5883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7E0EB8-1F4F-496E-9FD8-901051FB2A00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DA4582F-7992-478C-A56D-B17AE8924E49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Core Subjects</a:t>
          </a:r>
          <a:endParaRPr lang="en-US"/>
        </a:p>
      </dgm:t>
    </dgm:pt>
    <dgm:pt modelId="{50A7033E-365F-4D10-80F3-9D37C7E740CB}" type="parTrans" cxnId="{61223C27-3F74-494C-B058-9893DBB35025}">
      <dgm:prSet/>
      <dgm:spPr/>
      <dgm:t>
        <a:bodyPr/>
        <a:lstStyle/>
        <a:p>
          <a:endParaRPr lang="en-US"/>
        </a:p>
      </dgm:t>
    </dgm:pt>
    <dgm:pt modelId="{AB1B9E52-BBD7-481B-90EC-E3A18CD445CE}" type="sibTrans" cxnId="{61223C27-3F74-494C-B058-9893DBB35025}">
      <dgm:prSet/>
      <dgm:spPr/>
      <dgm:t>
        <a:bodyPr/>
        <a:lstStyle/>
        <a:p>
          <a:endParaRPr lang="en-US"/>
        </a:p>
      </dgm:t>
    </dgm:pt>
    <dgm:pt modelId="{E6ABF3F1-3C95-4001-AFC7-4DF13F3F6F63}">
      <dgm:prSet phldrT="[Text]" phldr="0"/>
      <dgm:spPr/>
      <dgm:t>
        <a:bodyPr/>
        <a:lstStyle/>
        <a:p>
          <a:r>
            <a:rPr lang="en-US">
              <a:latin typeface="Trebuchet MS" panose="020B0603020202020204"/>
            </a:rPr>
            <a:t>English</a:t>
          </a:r>
          <a:endParaRPr lang="en-US"/>
        </a:p>
      </dgm:t>
    </dgm:pt>
    <dgm:pt modelId="{52E4222D-F507-4EE2-8CE9-0A3FFABA33A0}" type="parTrans" cxnId="{7C8425DA-D97B-4390-A920-EAE5F2F17E72}">
      <dgm:prSet/>
      <dgm:spPr/>
      <dgm:t>
        <a:bodyPr/>
        <a:lstStyle/>
        <a:p>
          <a:endParaRPr lang="en-US"/>
        </a:p>
      </dgm:t>
    </dgm:pt>
    <dgm:pt modelId="{9381175A-1778-4C08-9050-F5F66B43B6E4}" type="sibTrans" cxnId="{7C8425DA-D97B-4390-A920-EAE5F2F17E72}">
      <dgm:prSet/>
      <dgm:spPr/>
      <dgm:t>
        <a:bodyPr/>
        <a:lstStyle/>
        <a:p>
          <a:endParaRPr lang="en-US"/>
        </a:p>
      </dgm:t>
    </dgm:pt>
    <dgm:pt modelId="{19F5C2AF-09B2-4A1D-AFE7-26C354795A1D}">
      <dgm:prSet phldrT="[Text]" phldr="0"/>
      <dgm:spPr/>
      <dgm:t>
        <a:bodyPr/>
        <a:lstStyle/>
        <a:p>
          <a:r>
            <a:rPr lang="en-US">
              <a:latin typeface="Trebuchet MS" panose="020B0603020202020204"/>
            </a:rPr>
            <a:t>Maths</a:t>
          </a:r>
          <a:endParaRPr lang="en-US"/>
        </a:p>
      </dgm:t>
    </dgm:pt>
    <dgm:pt modelId="{2CF30116-356B-4687-A840-059D87766F62}" type="parTrans" cxnId="{2217848F-3CD4-4B30-BB90-4DA869E428A4}">
      <dgm:prSet/>
      <dgm:spPr/>
      <dgm:t>
        <a:bodyPr/>
        <a:lstStyle/>
        <a:p>
          <a:endParaRPr lang="en-US"/>
        </a:p>
      </dgm:t>
    </dgm:pt>
    <dgm:pt modelId="{B514F7C7-EF1B-4443-9302-BAC5B600EB01}" type="sibTrans" cxnId="{2217848F-3CD4-4B30-BB90-4DA869E428A4}">
      <dgm:prSet/>
      <dgm:spPr/>
      <dgm:t>
        <a:bodyPr/>
        <a:lstStyle/>
        <a:p>
          <a:endParaRPr lang="en-US"/>
        </a:p>
      </dgm:t>
    </dgm:pt>
    <dgm:pt modelId="{9430931A-DEDA-4620-BADB-2B52841FFBE0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Irish*</a:t>
          </a:r>
          <a:endParaRPr lang="en-US"/>
        </a:p>
      </dgm:t>
    </dgm:pt>
    <dgm:pt modelId="{129D1647-190E-49DE-9721-67AD3E12B4BF}" type="parTrans" cxnId="{74052B73-D19A-4823-B236-6FD1DCC5FAC3}">
      <dgm:prSet/>
      <dgm:spPr/>
      <dgm:t>
        <a:bodyPr/>
        <a:lstStyle/>
        <a:p>
          <a:endParaRPr lang="en-US"/>
        </a:p>
      </dgm:t>
    </dgm:pt>
    <dgm:pt modelId="{3F398508-CE80-4DBF-A4E2-25BA36937D7F}" type="sibTrans" cxnId="{74052B73-D19A-4823-B236-6FD1DCC5FAC3}">
      <dgm:prSet/>
      <dgm:spPr/>
      <dgm:t>
        <a:bodyPr/>
        <a:lstStyle/>
        <a:p>
          <a:endParaRPr lang="en-US"/>
        </a:p>
      </dgm:t>
    </dgm:pt>
    <dgm:pt modelId="{200A676F-7D2F-4B45-804D-BE808F7721A0}" type="pres">
      <dgm:prSet presAssocID="{E17E0EB8-1F4F-496E-9FD8-901051FB2A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AED7A5-31BA-47F0-8D49-1FB8C951E4AA}" type="pres">
      <dgm:prSet presAssocID="{3DA4582F-7992-478C-A56D-B17AE8924E49}" presName="hierRoot1" presStyleCnt="0">
        <dgm:presLayoutVars>
          <dgm:hierBranch val="init"/>
        </dgm:presLayoutVars>
      </dgm:prSet>
      <dgm:spPr/>
    </dgm:pt>
    <dgm:pt modelId="{51DF1C69-ED02-43F7-A2D2-1A8A89518939}" type="pres">
      <dgm:prSet presAssocID="{3DA4582F-7992-478C-A56D-B17AE8924E49}" presName="rootComposite1" presStyleCnt="0"/>
      <dgm:spPr/>
    </dgm:pt>
    <dgm:pt modelId="{10B2A1F2-4622-4AAB-A509-E79007A7A5ED}" type="pres">
      <dgm:prSet presAssocID="{3DA4582F-7992-478C-A56D-B17AE8924E49}" presName="rootText1" presStyleLbl="node0" presStyleIdx="0" presStyleCnt="1">
        <dgm:presLayoutVars>
          <dgm:chPref val="3"/>
        </dgm:presLayoutVars>
      </dgm:prSet>
      <dgm:spPr>
        <a:solidFill>
          <a:srgbClr val="00B0F0"/>
        </a:solidFill>
      </dgm:spPr>
    </dgm:pt>
    <dgm:pt modelId="{515DB63D-0414-49DC-A972-82D502736CC2}" type="pres">
      <dgm:prSet presAssocID="{3DA4582F-7992-478C-A56D-B17AE8924E49}" presName="rootConnector1" presStyleLbl="node1" presStyleIdx="0" presStyleCnt="0"/>
      <dgm:spPr/>
    </dgm:pt>
    <dgm:pt modelId="{B02C1BB2-38F7-454B-90FE-8412F9B18AEF}" type="pres">
      <dgm:prSet presAssocID="{3DA4582F-7992-478C-A56D-B17AE8924E49}" presName="hierChild2" presStyleCnt="0"/>
      <dgm:spPr/>
    </dgm:pt>
    <dgm:pt modelId="{1747A839-7B3A-4032-8FDB-1CB7043D16C7}" type="pres">
      <dgm:prSet presAssocID="{52E4222D-F507-4EE2-8CE9-0A3FFABA33A0}" presName="Name37" presStyleLbl="parChTrans1D2" presStyleIdx="0" presStyleCnt="3"/>
      <dgm:spPr/>
    </dgm:pt>
    <dgm:pt modelId="{88CB0FEA-7D4F-4F1E-B0EA-00A96906AC4A}" type="pres">
      <dgm:prSet presAssocID="{E6ABF3F1-3C95-4001-AFC7-4DF13F3F6F63}" presName="hierRoot2" presStyleCnt="0">
        <dgm:presLayoutVars>
          <dgm:hierBranch val="init"/>
        </dgm:presLayoutVars>
      </dgm:prSet>
      <dgm:spPr/>
    </dgm:pt>
    <dgm:pt modelId="{7DAA1305-0F43-45E4-9480-EA5BF5246D02}" type="pres">
      <dgm:prSet presAssocID="{E6ABF3F1-3C95-4001-AFC7-4DF13F3F6F63}" presName="rootComposite" presStyleCnt="0"/>
      <dgm:spPr/>
    </dgm:pt>
    <dgm:pt modelId="{FD02DF0F-B194-431F-A581-45E302198B97}" type="pres">
      <dgm:prSet presAssocID="{E6ABF3F1-3C95-4001-AFC7-4DF13F3F6F63}" presName="rootText" presStyleLbl="node2" presStyleIdx="0" presStyleCnt="3">
        <dgm:presLayoutVars>
          <dgm:chPref val="3"/>
        </dgm:presLayoutVars>
      </dgm:prSet>
      <dgm:spPr/>
    </dgm:pt>
    <dgm:pt modelId="{A5AF4F0A-82C9-4E54-983F-78ABAAD11949}" type="pres">
      <dgm:prSet presAssocID="{E6ABF3F1-3C95-4001-AFC7-4DF13F3F6F63}" presName="rootConnector" presStyleLbl="node2" presStyleIdx="0" presStyleCnt="3"/>
      <dgm:spPr/>
    </dgm:pt>
    <dgm:pt modelId="{9D314A52-CD84-4C74-897A-8A956E6E7AA1}" type="pres">
      <dgm:prSet presAssocID="{E6ABF3F1-3C95-4001-AFC7-4DF13F3F6F63}" presName="hierChild4" presStyleCnt="0"/>
      <dgm:spPr/>
    </dgm:pt>
    <dgm:pt modelId="{E5EC394A-B6C5-4519-BE79-B979526B232A}" type="pres">
      <dgm:prSet presAssocID="{E6ABF3F1-3C95-4001-AFC7-4DF13F3F6F63}" presName="hierChild5" presStyleCnt="0"/>
      <dgm:spPr/>
    </dgm:pt>
    <dgm:pt modelId="{55A2970D-361E-4EB8-A10F-223999E8EB8D}" type="pres">
      <dgm:prSet presAssocID="{2CF30116-356B-4687-A840-059D87766F62}" presName="Name37" presStyleLbl="parChTrans1D2" presStyleIdx="1" presStyleCnt="3"/>
      <dgm:spPr/>
    </dgm:pt>
    <dgm:pt modelId="{875C91CD-4AF0-4DBB-9995-731ABF38DE21}" type="pres">
      <dgm:prSet presAssocID="{19F5C2AF-09B2-4A1D-AFE7-26C354795A1D}" presName="hierRoot2" presStyleCnt="0">
        <dgm:presLayoutVars>
          <dgm:hierBranch val="init"/>
        </dgm:presLayoutVars>
      </dgm:prSet>
      <dgm:spPr/>
    </dgm:pt>
    <dgm:pt modelId="{669B5A2F-9C91-4FA5-B428-367897BF1C98}" type="pres">
      <dgm:prSet presAssocID="{19F5C2AF-09B2-4A1D-AFE7-26C354795A1D}" presName="rootComposite" presStyleCnt="0"/>
      <dgm:spPr/>
    </dgm:pt>
    <dgm:pt modelId="{2F654CF4-A360-4B04-8810-F2731F822957}" type="pres">
      <dgm:prSet presAssocID="{19F5C2AF-09B2-4A1D-AFE7-26C354795A1D}" presName="rootText" presStyleLbl="node2" presStyleIdx="1" presStyleCnt="3">
        <dgm:presLayoutVars>
          <dgm:chPref val="3"/>
        </dgm:presLayoutVars>
      </dgm:prSet>
      <dgm:spPr/>
    </dgm:pt>
    <dgm:pt modelId="{4473BDBE-17AD-4214-862C-0D31728A9E6B}" type="pres">
      <dgm:prSet presAssocID="{19F5C2AF-09B2-4A1D-AFE7-26C354795A1D}" presName="rootConnector" presStyleLbl="node2" presStyleIdx="1" presStyleCnt="3"/>
      <dgm:spPr/>
    </dgm:pt>
    <dgm:pt modelId="{E864AFAE-5C9B-453E-A8A3-0230C98B19A2}" type="pres">
      <dgm:prSet presAssocID="{19F5C2AF-09B2-4A1D-AFE7-26C354795A1D}" presName="hierChild4" presStyleCnt="0"/>
      <dgm:spPr/>
    </dgm:pt>
    <dgm:pt modelId="{B557EA02-1AD1-4157-BD0C-559AF0A41A50}" type="pres">
      <dgm:prSet presAssocID="{19F5C2AF-09B2-4A1D-AFE7-26C354795A1D}" presName="hierChild5" presStyleCnt="0"/>
      <dgm:spPr/>
    </dgm:pt>
    <dgm:pt modelId="{DA585D4D-3FAE-4F75-81B0-3B3D5F6A0212}" type="pres">
      <dgm:prSet presAssocID="{129D1647-190E-49DE-9721-67AD3E12B4BF}" presName="Name37" presStyleLbl="parChTrans1D2" presStyleIdx="2" presStyleCnt="3"/>
      <dgm:spPr/>
    </dgm:pt>
    <dgm:pt modelId="{6309EEC5-8C66-4C19-A48B-AFBEAF18DE9F}" type="pres">
      <dgm:prSet presAssocID="{9430931A-DEDA-4620-BADB-2B52841FFBE0}" presName="hierRoot2" presStyleCnt="0">
        <dgm:presLayoutVars>
          <dgm:hierBranch val="init"/>
        </dgm:presLayoutVars>
      </dgm:prSet>
      <dgm:spPr/>
    </dgm:pt>
    <dgm:pt modelId="{59E0FA4B-687E-4AF6-90EF-397E49B21307}" type="pres">
      <dgm:prSet presAssocID="{9430931A-DEDA-4620-BADB-2B52841FFBE0}" presName="rootComposite" presStyleCnt="0"/>
      <dgm:spPr/>
    </dgm:pt>
    <dgm:pt modelId="{FFA2607D-A148-41BD-A25E-192DDEA20F4A}" type="pres">
      <dgm:prSet presAssocID="{9430931A-DEDA-4620-BADB-2B52841FFBE0}" presName="rootText" presStyleLbl="node2" presStyleIdx="2" presStyleCnt="3">
        <dgm:presLayoutVars>
          <dgm:chPref val="3"/>
        </dgm:presLayoutVars>
      </dgm:prSet>
      <dgm:spPr/>
    </dgm:pt>
    <dgm:pt modelId="{E053B81E-8FAD-4302-BD55-66878C0445B7}" type="pres">
      <dgm:prSet presAssocID="{9430931A-DEDA-4620-BADB-2B52841FFBE0}" presName="rootConnector" presStyleLbl="node2" presStyleIdx="2" presStyleCnt="3"/>
      <dgm:spPr/>
    </dgm:pt>
    <dgm:pt modelId="{0269FAAC-4D63-4A2F-9FE6-4E64BBB2F710}" type="pres">
      <dgm:prSet presAssocID="{9430931A-DEDA-4620-BADB-2B52841FFBE0}" presName="hierChild4" presStyleCnt="0"/>
      <dgm:spPr/>
    </dgm:pt>
    <dgm:pt modelId="{34CAA1E0-1D18-4900-B9FA-0282D3A1DC98}" type="pres">
      <dgm:prSet presAssocID="{9430931A-DEDA-4620-BADB-2B52841FFBE0}" presName="hierChild5" presStyleCnt="0"/>
      <dgm:spPr/>
    </dgm:pt>
    <dgm:pt modelId="{5C20526A-7EF5-40F2-8D94-99312D3D81F1}" type="pres">
      <dgm:prSet presAssocID="{3DA4582F-7992-478C-A56D-B17AE8924E49}" presName="hierChild3" presStyleCnt="0"/>
      <dgm:spPr/>
    </dgm:pt>
  </dgm:ptLst>
  <dgm:cxnLst>
    <dgm:cxn modelId="{3539DF1B-A03E-4BC1-BDD3-104CAE41FDE4}" type="presOf" srcId="{9430931A-DEDA-4620-BADB-2B52841FFBE0}" destId="{E053B81E-8FAD-4302-BD55-66878C0445B7}" srcOrd="1" destOrd="0" presId="urn:microsoft.com/office/officeart/2005/8/layout/orgChart1"/>
    <dgm:cxn modelId="{5083CA26-3462-41D1-B25B-0C4A0872C054}" type="presOf" srcId="{19F5C2AF-09B2-4A1D-AFE7-26C354795A1D}" destId="{4473BDBE-17AD-4214-862C-0D31728A9E6B}" srcOrd="1" destOrd="0" presId="urn:microsoft.com/office/officeart/2005/8/layout/orgChart1"/>
    <dgm:cxn modelId="{61223C27-3F74-494C-B058-9893DBB35025}" srcId="{E17E0EB8-1F4F-496E-9FD8-901051FB2A00}" destId="{3DA4582F-7992-478C-A56D-B17AE8924E49}" srcOrd="0" destOrd="0" parTransId="{50A7033E-365F-4D10-80F3-9D37C7E740CB}" sibTransId="{AB1B9E52-BBD7-481B-90EC-E3A18CD445CE}"/>
    <dgm:cxn modelId="{636AF029-A406-4E90-BA64-18B1617BCC99}" type="presOf" srcId="{19F5C2AF-09B2-4A1D-AFE7-26C354795A1D}" destId="{2F654CF4-A360-4B04-8810-F2731F822957}" srcOrd="0" destOrd="0" presId="urn:microsoft.com/office/officeart/2005/8/layout/orgChart1"/>
    <dgm:cxn modelId="{95F6E437-CAFE-40C9-BE13-4C43DC1426BD}" type="presOf" srcId="{E6ABF3F1-3C95-4001-AFC7-4DF13F3F6F63}" destId="{A5AF4F0A-82C9-4E54-983F-78ABAAD11949}" srcOrd="1" destOrd="0" presId="urn:microsoft.com/office/officeart/2005/8/layout/orgChart1"/>
    <dgm:cxn modelId="{BADB2E3E-B99F-4D8B-90FA-317B79CE5B98}" type="presOf" srcId="{3DA4582F-7992-478C-A56D-B17AE8924E49}" destId="{10B2A1F2-4622-4AAB-A509-E79007A7A5ED}" srcOrd="0" destOrd="0" presId="urn:microsoft.com/office/officeart/2005/8/layout/orgChart1"/>
    <dgm:cxn modelId="{74052B73-D19A-4823-B236-6FD1DCC5FAC3}" srcId="{3DA4582F-7992-478C-A56D-B17AE8924E49}" destId="{9430931A-DEDA-4620-BADB-2B52841FFBE0}" srcOrd="2" destOrd="0" parTransId="{129D1647-190E-49DE-9721-67AD3E12B4BF}" sibTransId="{3F398508-CE80-4DBF-A4E2-25BA36937D7F}"/>
    <dgm:cxn modelId="{2217848F-3CD4-4B30-BB90-4DA869E428A4}" srcId="{3DA4582F-7992-478C-A56D-B17AE8924E49}" destId="{19F5C2AF-09B2-4A1D-AFE7-26C354795A1D}" srcOrd="1" destOrd="0" parTransId="{2CF30116-356B-4687-A840-059D87766F62}" sibTransId="{B514F7C7-EF1B-4443-9302-BAC5B600EB01}"/>
    <dgm:cxn modelId="{C7B03AA6-54E4-42CB-892A-CCD3E724728C}" type="presOf" srcId="{129D1647-190E-49DE-9721-67AD3E12B4BF}" destId="{DA585D4D-3FAE-4F75-81B0-3B3D5F6A0212}" srcOrd="0" destOrd="0" presId="urn:microsoft.com/office/officeart/2005/8/layout/orgChart1"/>
    <dgm:cxn modelId="{BC316DB3-7417-4658-BD1D-FE1D34E6132D}" type="presOf" srcId="{E6ABF3F1-3C95-4001-AFC7-4DF13F3F6F63}" destId="{FD02DF0F-B194-431F-A581-45E302198B97}" srcOrd="0" destOrd="0" presId="urn:microsoft.com/office/officeart/2005/8/layout/orgChart1"/>
    <dgm:cxn modelId="{F6B8B1C2-02C5-46C7-AAE0-0C13123C72E0}" type="presOf" srcId="{3DA4582F-7992-478C-A56D-B17AE8924E49}" destId="{515DB63D-0414-49DC-A972-82D502736CC2}" srcOrd="1" destOrd="0" presId="urn:microsoft.com/office/officeart/2005/8/layout/orgChart1"/>
    <dgm:cxn modelId="{B5EEAEC7-A596-46A5-954C-B04154300908}" type="presOf" srcId="{9430931A-DEDA-4620-BADB-2B52841FFBE0}" destId="{FFA2607D-A148-41BD-A25E-192DDEA20F4A}" srcOrd="0" destOrd="0" presId="urn:microsoft.com/office/officeart/2005/8/layout/orgChart1"/>
    <dgm:cxn modelId="{7C8425DA-D97B-4390-A920-EAE5F2F17E72}" srcId="{3DA4582F-7992-478C-A56D-B17AE8924E49}" destId="{E6ABF3F1-3C95-4001-AFC7-4DF13F3F6F63}" srcOrd="0" destOrd="0" parTransId="{52E4222D-F507-4EE2-8CE9-0A3FFABA33A0}" sibTransId="{9381175A-1778-4C08-9050-F5F66B43B6E4}"/>
    <dgm:cxn modelId="{1291BAED-4E59-44DA-B597-80B138729B72}" type="presOf" srcId="{E17E0EB8-1F4F-496E-9FD8-901051FB2A00}" destId="{200A676F-7D2F-4B45-804D-BE808F7721A0}" srcOrd="0" destOrd="0" presId="urn:microsoft.com/office/officeart/2005/8/layout/orgChart1"/>
    <dgm:cxn modelId="{D9A5EAF6-3A90-4BA9-947F-C92A39312DEF}" type="presOf" srcId="{2CF30116-356B-4687-A840-059D87766F62}" destId="{55A2970D-361E-4EB8-A10F-223999E8EB8D}" srcOrd="0" destOrd="0" presId="urn:microsoft.com/office/officeart/2005/8/layout/orgChart1"/>
    <dgm:cxn modelId="{7BBEA2FF-5C13-487C-8F74-262072F94D84}" type="presOf" srcId="{52E4222D-F507-4EE2-8CE9-0A3FFABA33A0}" destId="{1747A839-7B3A-4032-8FDB-1CB7043D16C7}" srcOrd="0" destOrd="0" presId="urn:microsoft.com/office/officeart/2005/8/layout/orgChart1"/>
    <dgm:cxn modelId="{0E063033-2892-46F2-BA10-106079A5B030}" type="presParOf" srcId="{200A676F-7D2F-4B45-804D-BE808F7721A0}" destId="{BBAED7A5-31BA-47F0-8D49-1FB8C951E4AA}" srcOrd="0" destOrd="0" presId="urn:microsoft.com/office/officeart/2005/8/layout/orgChart1"/>
    <dgm:cxn modelId="{AA4F8B67-EB97-4711-ACF6-4EA976AF576B}" type="presParOf" srcId="{BBAED7A5-31BA-47F0-8D49-1FB8C951E4AA}" destId="{51DF1C69-ED02-43F7-A2D2-1A8A89518939}" srcOrd="0" destOrd="0" presId="urn:microsoft.com/office/officeart/2005/8/layout/orgChart1"/>
    <dgm:cxn modelId="{8CF2C7E2-CC4B-49C6-98EB-92B655D6E1F7}" type="presParOf" srcId="{51DF1C69-ED02-43F7-A2D2-1A8A89518939}" destId="{10B2A1F2-4622-4AAB-A509-E79007A7A5ED}" srcOrd="0" destOrd="0" presId="urn:microsoft.com/office/officeart/2005/8/layout/orgChart1"/>
    <dgm:cxn modelId="{B51247A0-03AB-4D88-ACB3-02A33229B44C}" type="presParOf" srcId="{51DF1C69-ED02-43F7-A2D2-1A8A89518939}" destId="{515DB63D-0414-49DC-A972-82D502736CC2}" srcOrd="1" destOrd="0" presId="urn:microsoft.com/office/officeart/2005/8/layout/orgChart1"/>
    <dgm:cxn modelId="{203F09C6-0109-4C8C-8D8A-09D214465576}" type="presParOf" srcId="{BBAED7A5-31BA-47F0-8D49-1FB8C951E4AA}" destId="{B02C1BB2-38F7-454B-90FE-8412F9B18AEF}" srcOrd="1" destOrd="0" presId="urn:microsoft.com/office/officeart/2005/8/layout/orgChart1"/>
    <dgm:cxn modelId="{E9259E1A-0581-42E9-9A5A-4B2E6CA7071E}" type="presParOf" srcId="{B02C1BB2-38F7-454B-90FE-8412F9B18AEF}" destId="{1747A839-7B3A-4032-8FDB-1CB7043D16C7}" srcOrd="0" destOrd="0" presId="urn:microsoft.com/office/officeart/2005/8/layout/orgChart1"/>
    <dgm:cxn modelId="{A02D805B-6078-470E-B11F-9DCA6489E01F}" type="presParOf" srcId="{B02C1BB2-38F7-454B-90FE-8412F9B18AEF}" destId="{88CB0FEA-7D4F-4F1E-B0EA-00A96906AC4A}" srcOrd="1" destOrd="0" presId="urn:microsoft.com/office/officeart/2005/8/layout/orgChart1"/>
    <dgm:cxn modelId="{9864B536-4BE8-4DDE-9298-F698E302411A}" type="presParOf" srcId="{88CB0FEA-7D4F-4F1E-B0EA-00A96906AC4A}" destId="{7DAA1305-0F43-45E4-9480-EA5BF5246D02}" srcOrd="0" destOrd="0" presId="urn:microsoft.com/office/officeart/2005/8/layout/orgChart1"/>
    <dgm:cxn modelId="{74EB4F49-6D27-42C3-9672-E6BEA33C796D}" type="presParOf" srcId="{7DAA1305-0F43-45E4-9480-EA5BF5246D02}" destId="{FD02DF0F-B194-431F-A581-45E302198B97}" srcOrd="0" destOrd="0" presId="urn:microsoft.com/office/officeart/2005/8/layout/orgChart1"/>
    <dgm:cxn modelId="{DA0A73FF-A607-490A-B4DC-070816DEB785}" type="presParOf" srcId="{7DAA1305-0F43-45E4-9480-EA5BF5246D02}" destId="{A5AF4F0A-82C9-4E54-983F-78ABAAD11949}" srcOrd="1" destOrd="0" presId="urn:microsoft.com/office/officeart/2005/8/layout/orgChart1"/>
    <dgm:cxn modelId="{C7C79C14-319E-4232-B29B-CDA4DEC47226}" type="presParOf" srcId="{88CB0FEA-7D4F-4F1E-B0EA-00A96906AC4A}" destId="{9D314A52-CD84-4C74-897A-8A956E6E7AA1}" srcOrd="1" destOrd="0" presId="urn:microsoft.com/office/officeart/2005/8/layout/orgChart1"/>
    <dgm:cxn modelId="{BDA3F3B6-54DD-4488-B384-B20ED19883BD}" type="presParOf" srcId="{88CB0FEA-7D4F-4F1E-B0EA-00A96906AC4A}" destId="{E5EC394A-B6C5-4519-BE79-B979526B232A}" srcOrd="2" destOrd="0" presId="urn:microsoft.com/office/officeart/2005/8/layout/orgChart1"/>
    <dgm:cxn modelId="{184DC2AB-C896-4D0A-8DAE-D9D22C9C150E}" type="presParOf" srcId="{B02C1BB2-38F7-454B-90FE-8412F9B18AEF}" destId="{55A2970D-361E-4EB8-A10F-223999E8EB8D}" srcOrd="2" destOrd="0" presId="urn:microsoft.com/office/officeart/2005/8/layout/orgChart1"/>
    <dgm:cxn modelId="{EE9F7B18-6409-4697-B7EC-19F51190A175}" type="presParOf" srcId="{B02C1BB2-38F7-454B-90FE-8412F9B18AEF}" destId="{875C91CD-4AF0-4DBB-9995-731ABF38DE21}" srcOrd="3" destOrd="0" presId="urn:microsoft.com/office/officeart/2005/8/layout/orgChart1"/>
    <dgm:cxn modelId="{AADFDF85-197F-47A8-93BF-63477BB9DC2A}" type="presParOf" srcId="{875C91CD-4AF0-4DBB-9995-731ABF38DE21}" destId="{669B5A2F-9C91-4FA5-B428-367897BF1C98}" srcOrd="0" destOrd="0" presId="urn:microsoft.com/office/officeart/2005/8/layout/orgChart1"/>
    <dgm:cxn modelId="{212311E0-1083-4C74-8EA9-FF187B3595B6}" type="presParOf" srcId="{669B5A2F-9C91-4FA5-B428-367897BF1C98}" destId="{2F654CF4-A360-4B04-8810-F2731F822957}" srcOrd="0" destOrd="0" presId="urn:microsoft.com/office/officeart/2005/8/layout/orgChart1"/>
    <dgm:cxn modelId="{E4F419E2-338E-41ED-A51A-C683BDF7DDAB}" type="presParOf" srcId="{669B5A2F-9C91-4FA5-B428-367897BF1C98}" destId="{4473BDBE-17AD-4214-862C-0D31728A9E6B}" srcOrd="1" destOrd="0" presId="urn:microsoft.com/office/officeart/2005/8/layout/orgChart1"/>
    <dgm:cxn modelId="{67E89AE2-7FDB-4EB0-98D0-ADBA6A3919F5}" type="presParOf" srcId="{875C91CD-4AF0-4DBB-9995-731ABF38DE21}" destId="{E864AFAE-5C9B-453E-A8A3-0230C98B19A2}" srcOrd="1" destOrd="0" presId="urn:microsoft.com/office/officeart/2005/8/layout/orgChart1"/>
    <dgm:cxn modelId="{AC05D9C0-F79D-4423-88F9-BB17A1272E39}" type="presParOf" srcId="{875C91CD-4AF0-4DBB-9995-731ABF38DE21}" destId="{B557EA02-1AD1-4157-BD0C-559AF0A41A50}" srcOrd="2" destOrd="0" presId="urn:microsoft.com/office/officeart/2005/8/layout/orgChart1"/>
    <dgm:cxn modelId="{5B4D1976-F7C2-4E93-B4B4-58072DAB87C8}" type="presParOf" srcId="{B02C1BB2-38F7-454B-90FE-8412F9B18AEF}" destId="{DA585D4D-3FAE-4F75-81B0-3B3D5F6A0212}" srcOrd="4" destOrd="0" presId="urn:microsoft.com/office/officeart/2005/8/layout/orgChart1"/>
    <dgm:cxn modelId="{AF44B4BD-587F-440C-A3E4-939CAE18EBBE}" type="presParOf" srcId="{B02C1BB2-38F7-454B-90FE-8412F9B18AEF}" destId="{6309EEC5-8C66-4C19-A48B-AFBEAF18DE9F}" srcOrd="5" destOrd="0" presId="urn:microsoft.com/office/officeart/2005/8/layout/orgChart1"/>
    <dgm:cxn modelId="{460C1EE8-9E4B-4F59-A30F-BCDBF7C02D46}" type="presParOf" srcId="{6309EEC5-8C66-4C19-A48B-AFBEAF18DE9F}" destId="{59E0FA4B-687E-4AF6-90EF-397E49B21307}" srcOrd="0" destOrd="0" presId="urn:microsoft.com/office/officeart/2005/8/layout/orgChart1"/>
    <dgm:cxn modelId="{4807E23C-5626-4914-8E98-FE8583314776}" type="presParOf" srcId="{59E0FA4B-687E-4AF6-90EF-397E49B21307}" destId="{FFA2607D-A148-41BD-A25E-192DDEA20F4A}" srcOrd="0" destOrd="0" presId="urn:microsoft.com/office/officeart/2005/8/layout/orgChart1"/>
    <dgm:cxn modelId="{0E4CFDCA-C8AD-4904-818D-4A0F9F7FBC7D}" type="presParOf" srcId="{59E0FA4B-687E-4AF6-90EF-397E49B21307}" destId="{E053B81E-8FAD-4302-BD55-66878C0445B7}" srcOrd="1" destOrd="0" presId="urn:microsoft.com/office/officeart/2005/8/layout/orgChart1"/>
    <dgm:cxn modelId="{8A25953A-3D94-4D89-8BCC-49925EB75D6B}" type="presParOf" srcId="{6309EEC5-8C66-4C19-A48B-AFBEAF18DE9F}" destId="{0269FAAC-4D63-4A2F-9FE6-4E64BBB2F710}" srcOrd="1" destOrd="0" presId="urn:microsoft.com/office/officeart/2005/8/layout/orgChart1"/>
    <dgm:cxn modelId="{E4815F41-BF84-422D-BF42-2B1376CC380A}" type="presParOf" srcId="{6309EEC5-8C66-4C19-A48B-AFBEAF18DE9F}" destId="{34CAA1E0-1D18-4900-B9FA-0282D3A1DC98}" srcOrd="2" destOrd="0" presId="urn:microsoft.com/office/officeart/2005/8/layout/orgChart1"/>
    <dgm:cxn modelId="{A5603DCA-8B0C-46D3-AF35-2715B63F540E}" type="presParOf" srcId="{BBAED7A5-31BA-47F0-8D49-1FB8C951E4AA}" destId="{5C20526A-7EF5-40F2-8D94-99312D3D81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4D193C-1C6E-40B0-975E-991D199483B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96498C-46E0-4DCB-9CAB-7903F57C8C4E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Option 1</a:t>
          </a:r>
          <a:br>
            <a:rPr lang="en-US">
              <a:latin typeface="Trebuchet MS" panose="020B0603020202020204"/>
            </a:rPr>
          </a:br>
          <a:r>
            <a:rPr lang="en-US">
              <a:latin typeface="Trebuchet MS" panose="020B0603020202020204"/>
            </a:rPr>
            <a:t>eg. French</a:t>
          </a:r>
          <a:endParaRPr lang="en-US"/>
        </a:p>
      </dgm:t>
    </dgm:pt>
    <dgm:pt modelId="{11B4302E-F8A4-486D-ACA9-DC80BD78F71D}" type="parTrans" cxnId="{90E2C8B2-8330-421E-A77A-5F9799B85513}">
      <dgm:prSet/>
      <dgm:spPr/>
      <dgm:t>
        <a:bodyPr/>
        <a:lstStyle/>
        <a:p>
          <a:endParaRPr lang="en-US"/>
        </a:p>
      </dgm:t>
    </dgm:pt>
    <dgm:pt modelId="{878DDDBB-A7BA-47D7-BF78-9CC31F08BAD7}" type="sibTrans" cxnId="{90E2C8B2-8330-421E-A77A-5F9799B85513}">
      <dgm:prSet/>
      <dgm:spPr/>
      <dgm:t>
        <a:bodyPr/>
        <a:lstStyle/>
        <a:p>
          <a:endParaRPr lang="en-US"/>
        </a:p>
      </dgm:t>
    </dgm:pt>
    <dgm:pt modelId="{4742F601-CC29-4189-90E2-E76C6D46DE5B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Option 2</a:t>
          </a:r>
          <a:br>
            <a:rPr lang="en-US"/>
          </a:br>
          <a:r>
            <a:rPr lang="en-US" err="1">
              <a:latin typeface="Trebuchet MS" panose="020B0603020202020204"/>
            </a:rPr>
            <a:t>eg.</a:t>
          </a:r>
          <a:r>
            <a:rPr lang="en-US">
              <a:latin typeface="Trebuchet MS" panose="020B0603020202020204"/>
            </a:rPr>
            <a:t> Geography </a:t>
          </a:r>
          <a:endParaRPr lang="en-US"/>
        </a:p>
      </dgm:t>
    </dgm:pt>
    <dgm:pt modelId="{0FEB721A-7E69-4518-A1BD-063B653F4A54}" type="parTrans" cxnId="{26B2D0ED-CBDE-4B60-B7C3-4AAC2913E010}">
      <dgm:prSet/>
      <dgm:spPr/>
      <dgm:t>
        <a:bodyPr/>
        <a:lstStyle/>
        <a:p>
          <a:endParaRPr lang="en-US"/>
        </a:p>
      </dgm:t>
    </dgm:pt>
    <dgm:pt modelId="{2E9EADC5-3D8E-4339-AE85-57BFC7EDBE03}" type="sibTrans" cxnId="{26B2D0ED-CBDE-4B60-B7C3-4AAC2913E010}">
      <dgm:prSet/>
      <dgm:spPr/>
      <dgm:t>
        <a:bodyPr/>
        <a:lstStyle/>
        <a:p>
          <a:endParaRPr lang="en-US"/>
        </a:p>
      </dgm:t>
    </dgm:pt>
    <dgm:pt modelId="{71303613-14EC-4983-8D8C-9788A4D0793A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Option 3</a:t>
          </a:r>
          <a:br>
            <a:rPr lang="en-US"/>
          </a:br>
          <a:r>
            <a:rPr lang="en-US">
              <a:latin typeface="Trebuchet MS" panose="020B0603020202020204"/>
            </a:rPr>
            <a:t>eg. Biology </a:t>
          </a:r>
          <a:endParaRPr lang="en-US"/>
        </a:p>
      </dgm:t>
    </dgm:pt>
    <dgm:pt modelId="{BF522169-6591-4E23-9241-ECD2D6554092}" type="parTrans" cxnId="{C3BD48DD-FD7E-4F6B-8DA6-1792F57F9FB5}">
      <dgm:prSet/>
      <dgm:spPr/>
      <dgm:t>
        <a:bodyPr/>
        <a:lstStyle/>
        <a:p>
          <a:endParaRPr lang="en-US"/>
        </a:p>
      </dgm:t>
    </dgm:pt>
    <dgm:pt modelId="{1FD3E206-8934-48A8-9A4F-D63621CAF0F7}" type="sibTrans" cxnId="{C3BD48DD-FD7E-4F6B-8DA6-1792F57F9FB5}">
      <dgm:prSet/>
      <dgm:spPr/>
      <dgm:t>
        <a:bodyPr/>
        <a:lstStyle/>
        <a:p>
          <a:endParaRPr lang="en-US"/>
        </a:p>
      </dgm:t>
    </dgm:pt>
    <dgm:pt modelId="{EEDFD414-6358-45FC-8E12-07594E61C338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Option 4</a:t>
          </a:r>
          <a:br>
            <a:rPr lang="en-US"/>
          </a:br>
          <a:r>
            <a:rPr lang="en-US" err="1">
              <a:latin typeface="Trebuchet MS" panose="020B0603020202020204"/>
            </a:rPr>
            <a:t>eg.</a:t>
          </a:r>
          <a:r>
            <a:rPr lang="en-US">
              <a:latin typeface="Trebuchet MS" panose="020B0603020202020204"/>
            </a:rPr>
            <a:t> Art</a:t>
          </a:r>
          <a:endParaRPr lang="en-US"/>
        </a:p>
      </dgm:t>
    </dgm:pt>
    <dgm:pt modelId="{D7900F93-0100-4EF8-906D-540B631F4CE8}" type="parTrans" cxnId="{1E556CFD-05DD-43B9-85CD-0B860D3494AB}">
      <dgm:prSet/>
      <dgm:spPr/>
      <dgm:t>
        <a:bodyPr/>
        <a:lstStyle/>
        <a:p>
          <a:endParaRPr lang="en-US"/>
        </a:p>
      </dgm:t>
    </dgm:pt>
    <dgm:pt modelId="{50C510F5-1B73-427E-A8D2-BE61EAD9E9CC}" type="sibTrans" cxnId="{1E556CFD-05DD-43B9-85CD-0B860D3494AB}">
      <dgm:prSet/>
      <dgm:spPr/>
      <dgm:t>
        <a:bodyPr/>
        <a:lstStyle/>
        <a:p>
          <a:endParaRPr lang="en-US"/>
        </a:p>
      </dgm:t>
    </dgm:pt>
    <dgm:pt modelId="{A3698164-93DA-4F5A-A646-325E360CC432}" type="pres">
      <dgm:prSet presAssocID="{9D4D193C-1C6E-40B0-975E-991D199483B7}" presName="Name0" presStyleCnt="0">
        <dgm:presLayoutVars>
          <dgm:dir/>
          <dgm:resizeHandles val="exact"/>
        </dgm:presLayoutVars>
      </dgm:prSet>
      <dgm:spPr/>
    </dgm:pt>
    <dgm:pt modelId="{93C82C13-AB5D-410A-A8DE-8F7064024809}" type="pres">
      <dgm:prSet presAssocID="{6696498C-46E0-4DCB-9CAB-7903F57C8C4E}" presName="Name5" presStyleLbl="vennNode1" presStyleIdx="0" presStyleCnt="4">
        <dgm:presLayoutVars>
          <dgm:bulletEnabled val="1"/>
        </dgm:presLayoutVars>
      </dgm:prSet>
      <dgm:spPr/>
    </dgm:pt>
    <dgm:pt modelId="{06663529-32AA-4259-9310-46E3B09F9CC1}" type="pres">
      <dgm:prSet presAssocID="{878DDDBB-A7BA-47D7-BF78-9CC31F08BAD7}" presName="space" presStyleCnt="0"/>
      <dgm:spPr/>
    </dgm:pt>
    <dgm:pt modelId="{4A7292DA-0218-4589-A357-EF651EA4B7FC}" type="pres">
      <dgm:prSet presAssocID="{4742F601-CC29-4189-90E2-E76C6D46DE5B}" presName="Name5" presStyleLbl="vennNode1" presStyleIdx="1" presStyleCnt="4">
        <dgm:presLayoutVars>
          <dgm:bulletEnabled val="1"/>
        </dgm:presLayoutVars>
      </dgm:prSet>
      <dgm:spPr/>
    </dgm:pt>
    <dgm:pt modelId="{7006C63F-3EBB-478E-93D8-6B8A072D3E00}" type="pres">
      <dgm:prSet presAssocID="{2E9EADC5-3D8E-4339-AE85-57BFC7EDBE03}" presName="space" presStyleCnt="0"/>
      <dgm:spPr/>
    </dgm:pt>
    <dgm:pt modelId="{32EFB1FD-9AC0-4E67-9940-91492B458FB3}" type="pres">
      <dgm:prSet presAssocID="{71303613-14EC-4983-8D8C-9788A4D0793A}" presName="Name5" presStyleLbl="vennNode1" presStyleIdx="2" presStyleCnt="4">
        <dgm:presLayoutVars>
          <dgm:bulletEnabled val="1"/>
        </dgm:presLayoutVars>
      </dgm:prSet>
      <dgm:spPr/>
    </dgm:pt>
    <dgm:pt modelId="{DD0FB8FD-A03F-4A65-AE52-0918C89F9E4E}" type="pres">
      <dgm:prSet presAssocID="{1FD3E206-8934-48A8-9A4F-D63621CAF0F7}" presName="space" presStyleCnt="0"/>
      <dgm:spPr/>
    </dgm:pt>
    <dgm:pt modelId="{6A370118-AB41-4523-944B-DC07CFC96D16}" type="pres">
      <dgm:prSet presAssocID="{EEDFD414-6358-45FC-8E12-07594E61C33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7333006-DCB0-414D-A392-0CBBCFA3BCEF}" type="presOf" srcId="{9D4D193C-1C6E-40B0-975E-991D199483B7}" destId="{A3698164-93DA-4F5A-A646-325E360CC432}" srcOrd="0" destOrd="0" presId="urn:microsoft.com/office/officeart/2005/8/layout/venn3"/>
    <dgm:cxn modelId="{F76F740A-C74F-4096-A08C-EC0C1AB3ED8E}" type="presOf" srcId="{4742F601-CC29-4189-90E2-E76C6D46DE5B}" destId="{4A7292DA-0218-4589-A357-EF651EA4B7FC}" srcOrd="0" destOrd="0" presId="urn:microsoft.com/office/officeart/2005/8/layout/venn3"/>
    <dgm:cxn modelId="{9DEF721A-D2BE-49DF-9CCF-A1C536116B19}" type="presOf" srcId="{EEDFD414-6358-45FC-8E12-07594E61C338}" destId="{6A370118-AB41-4523-944B-DC07CFC96D16}" srcOrd="0" destOrd="0" presId="urn:microsoft.com/office/officeart/2005/8/layout/venn3"/>
    <dgm:cxn modelId="{0865FE2B-795D-47A6-B446-31865F646391}" type="presOf" srcId="{6696498C-46E0-4DCB-9CAB-7903F57C8C4E}" destId="{93C82C13-AB5D-410A-A8DE-8F7064024809}" srcOrd="0" destOrd="0" presId="urn:microsoft.com/office/officeart/2005/8/layout/venn3"/>
    <dgm:cxn modelId="{D68BA265-4915-4A19-8786-97B8DEF3839D}" type="presOf" srcId="{71303613-14EC-4983-8D8C-9788A4D0793A}" destId="{32EFB1FD-9AC0-4E67-9940-91492B458FB3}" srcOrd="0" destOrd="0" presId="urn:microsoft.com/office/officeart/2005/8/layout/venn3"/>
    <dgm:cxn modelId="{90E2C8B2-8330-421E-A77A-5F9799B85513}" srcId="{9D4D193C-1C6E-40B0-975E-991D199483B7}" destId="{6696498C-46E0-4DCB-9CAB-7903F57C8C4E}" srcOrd="0" destOrd="0" parTransId="{11B4302E-F8A4-486D-ACA9-DC80BD78F71D}" sibTransId="{878DDDBB-A7BA-47D7-BF78-9CC31F08BAD7}"/>
    <dgm:cxn modelId="{C3BD48DD-FD7E-4F6B-8DA6-1792F57F9FB5}" srcId="{9D4D193C-1C6E-40B0-975E-991D199483B7}" destId="{71303613-14EC-4983-8D8C-9788A4D0793A}" srcOrd="2" destOrd="0" parTransId="{BF522169-6591-4E23-9241-ECD2D6554092}" sibTransId="{1FD3E206-8934-48A8-9A4F-D63621CAF0F7}"/>
    <dgm:cxn modelId="{26B2D0ED-CBDE-4B60-B7C3-4AAC2913E010}" srcId="{9D4D193C-1C6E-40B0-975E-991D199483B7}" destId="{4742F601-CC29-4189-90E2-E76C6D46DE5B}" srcOrd="1" destOrd="0" parTransId="{0FEB721A-7E69-4518-A1BD-063B653F4A54}" sibTransId="{2E9EADC5-3D8E-4339-AE85-57BFC7EDBE03}"/>
    <dgm:cxn modelId="{1E556CFD-05DD-43B9-85CD-0B860D3494AB}" srcId="{9D4D193C-1C6E-40B0-975E-991D199483B7}" destId="{EEDFD414-6358-45FC-8E12-07594E61C338}" srcOrd="3" destOrd="0" parTransId="{D7900F93-0100-4EF8-906D-540B631F4CE8}" sibTransId="{50C510F5-1B73-427E-A8D2-BE61EAD9E9CC}"/>
    <dgm:cxn modelId="{01C85AA1-F6B0-4A44-B35B-FACAD5094300}" type="presParOf" srcId="{A3698164-93DA-4F5A-A646-325E360CC432}" destId="{93C82C13-AB5D-410A-A8DE-8F7064024809}" srcOrd="0" destOrd="0" presId="urn:microsoft.com/office/officeart/2005/8/layout/venn3"/>
    <dgm:cxn modelId="{9F63F1D8-132F-47BC-B9CE-45C1C68A3933}" type="presParOf" srcId="{A3698164-93DA-4F5A-A646-325E360CC432}" destId="{06663529-32AA-4259-9310-46E3B09F9CC1}" srcOrd="1" destOrd="0" presId="urn:microsoft.com/office/officeart/2005/8/layout/venn3"/>
    <dgm:cxn modelId="{2C2E15F4-5F16-4A2C-BCE2-C0105EBFE629}" type="presParOf" srcId="{A3698164-93DA-4F5A-A646-325E360CC432}" destId="{4A7292DA-0218-4589-A357-EF651EA4B7FC}" srcOrd="2" destOrd="0" presId="urn:microsoft.com/office/officeart/2005/8/layout/venn3"/>
    <dgm:cxn modelId="{6F85BE10-A732-468F-880F-83EDED988A4B}" type="presParOf" srcId="{A3698164-93DA-4F5A-A646-325E360CC432}" destId="{7006C63F-3EBB-478E-93D8-6B8A072D3E00}" srcOrd="3" destOrd="0" presId="urn:microsoft.com/office/officeart/2005/8/layout/venn3"/>
    <dgm:cxn modelId="{D4CD40DB-6E8A-43DB-80D2-BF034A64EA22}" type="presParOf" srcId="{A3698164-93DA-4F5A-A646-325E360CC432}" destId="{32EFB1FD-9AC0-4E67-9940-91492B458FB3}" srcOrd="4" destOrd="0" presId="urn:microsoft.com/office/officeart/2005/8/layout/venn3"/>
    <dgm:cxn modelId="{BF65EA8D-3184-447C-83F2-9C310D5061AE}" type="presParOf" srcId="{A3698164-93DA-4F5A-A646-325E360CC432}" destId="{DD0FB8FD-A03F-4A65-AE52-0918C89F9E4E}" srcOrd="5" destOrd="0" presId="urn:microsoft.com/office/officeart/2005/8/layout/venn3"/>
    <dgm:cxn modelId="{2F49970D-66B7-4D29-BA0F-D95C549903FD}" type="presParOf" srcId="{A3698164-93DA-4F5A-A646-325E360CC432}" destId="{6A370118-AB41-4523-944B-DC07CFC96D1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21DA2-3E6C-43E6-9EA1-FE667327E88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B9C758-974B-4FDA-91B7-644E0D15DE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do I like? </a:t>
          </a:r>
        </a:p>
      </dgm:t>
    </dgm:pt>
    <dgm:pt modelId="{C8EA167A-AB28-4074-BB6B-88286EA6B517}" type="parTrans" cxnId="{C6E9B072-A718-4C0B-91EB-C686E105A5FF}">
      <dgm:prSet/>
      <dgm:spPr/>
      <dgm:t>
        <a:bodyPr/>
        <a:lstStyle/>
        <a:p>
          <a:endParaRPr lang="en-US"/>
        </a:p>
      </dgm:t>
    </dgm:pt>
    <dgm:pt modelId="{184A0356-4372-4862-9C23-58FF46DDDCC8}" type="sibTrans" cxnId="{C6E9B072-A718-4C0B-91EB-C686E105A5FF}">
      <dgm:prSet/>
      <dgm:spPr/>
      <dgm:t>
        <a:bodyPr/>
        <a:lstStyle/>
        <a:p>
          <a:endParaRPr lang="en-US"/>
        </a:p>
      </dgm:t>
    </dgm:pt>
    <dgm:pt modelId="{4D061438-8DB8-47F5-8A86-BAA43F843C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am I good at?</a:t>
          </a:r>
        </a:p>
      </dgm:t>
    </dgm:pt>
    <dgm:pt modelId="{CB6A8F9A-10E8-4BAC-9D3E-5A72658E8790}" type="parTrans" cxnId="{8F071D74-8BD0-4F08-BD56-5BE83E1566B0}">
      <dgm:prSet/>
      <dgm:spPr/>
      <dgm:t>
        <a:bodyPr/>
        <a:lstStyle/>
        <a:p>
          <a:endParaRPr lang="en-US"/>
        </a:p>
      </dgm:t>
    </dgm:pt>
    <dgm:pt modelId="{A254AFFC-F80C-4E0B-A874-81FE3A87C809}" type="sibTrans" cxnId="{8F071D74-8BD0-4F08-BD56-5BE83E1566B0}">
      <dgm:prSet/>
      <dgm:spPr/>
      <dgm:t>
        <a:bodyPr/>
        <a:lstStyle/>
        <a:p>
          <a:endParaRPr lang="en-US"/>
        </a:p>
      </dgm:t>
    </dgm:pt>
    <dgm:pt modelId="{8D565AFC-867C-43BA-93AE-53940522B2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do I need?</a:t>
          </a:r>
        </a:p>
      </dgm:t>
    </dgm:pt>
    <dgm:pt modelId="{41A1AE04-B36C-4629-9D4E-9E8E8A75A829}" type="parTrans" cxnId="{31962016-B549-4A89-9579-517C8DB5C9EC}">
      <dgm:prSet/>
      <dgm:spPr/>
      <dgm:t>
        <a:bodyPr/>
        <a:lstStyle/>
        <a:p>
          <a:endParaRPr lang="en-US"/>
        </a:p>
      </dgm:t>
    </dgm:pt>
    <dgm:pt modelId="{A8481F12-20CE-4C93-978E-495409F898C1}" type="sibTrans" cxnId="{31962016-B549-4A89-9579-517C8DB5C9EC}">
      <dgm:prSet/>
      <dgm:spPr/>
      <dgm:t>
        <a:bodyPr/>
        <a:lstStyle/>
        <a:p>
          <a:endParaRPr lang="en-US"/>
        </a:p>
      </dgm:t>
    </dgm:pt>
    <dgm:pt modelId="{DA27A8FD-D8E8-44D8-969A-A64A86530D73}" type="pres">
      <dgm:prSet presAssocID="{CB321DA2-3E6C-43E6-9EA1-FE667327E882}" presName="root" presStyleCnt="0">
        <dgm:presLayoutVars>
          <dgm:dir/>
          <dgm:resizeHandles val="exact"/>
        </dgm:presLayoutVars>
      </dgm:prSet>
      <dgm:spPr/>
    </dgm:pt>
    <dgm:pt modelId="{CAE9DA40-D9DD-4EC3-B9F6-2DCBDB78CE1E}" type="pres">
      <dgm:prSet presAssocID="{D1B9C758-974B-4FDA-91B7-644E0D15DE09}" presName="compNode" presStyleCnt="0"/>
      <dgm:spPr/>
    </dgm:pt>
    <dgm:pt modelId="{5FCB7835-7287-4471-AAB1-EBD31F6D3C01}" type="pres">
      <dgm:prSet presAssocID="{D1B9C758-974B-4FDA-91B7-644E0D15DE09}" presName="iconBgRect" presStyleLbl="bgShp" presStyleIdx="0" presStyleCnt="3"/>
      <dgm:spPr/>
    </dgm:pt>
    <dgm:pt modelId="{6F88F7B4-BDE8-4A32-8812-CD1E10B69FD2}" type="pres">
      <dgm:prSet presAssocID="{D1B9C758-974B-4FDA-91B7-644E0D15DE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6253C5D-3312-4F3D-8822-35498E297985}" type="pres">
      <dgm:prSet presAssocID="{D1B9C758-974B-4FDA-91B7-644E0D15DE09}" presName="spaceRect" presStyleCnt="0"/>
      <dgm:spPr/>
    </dgm:pt>
    <dgm:pt modelId="{9AD942E6-20CE-4578-93D8-235BE6B8170B}" type="pres">
      <dgm:prSet presAssocID="{D1B9C758-974B-4FDA-91B7-644E0D15DE09}" presName="textRect" presStyleLbl="revTx" presStyleIdx="0" presStyleCnt="3">
        <dgm:presLayoutVars>
          <dgm:chMax val="1"/>
          <dgm:chPref val="1"/>
        </dgm:presLayoutVars>
      </dgm:prSet>
      <dgm:spPr/>
    </dgm:pt>
    <dgm:pt modelId="{E00015D5-3109-45CB-9775-AD127BC65381}" type="pres">
      <dgm:prSet presAssocID="{184A0356-4372-4862-9C23-58FF46DDDCC8}" presName="sibTrans" presStyleCnt="0"/>
      <dgm:spPr/>
    </dgm:pt>
    <dgm:pt modelId="{106C8516-FEC1-41B2-8A82-FE49DA8ACE3A}" type="pres">
      <dgm:prSet presAssocID="{4D061438-8DB8-47F5-8A86-BAA43F843CD7}" presName="compNode" presStyleCnt="0"/>
      <dgm:spPr/>
    </dgm:pt>
    <dgm:pt modelId="{604E64C7-3EF2-4889-A3BE-2328EDF5F9BD}" type="pres">
      <dgm:prSet presAssocID="{4D061438-8DB8-47F5-8A86-BAA43F843CD7}" presName="iconBgRect" presStyleLbl="bgShp" presStyleIdx="1" presStyleCnt="3"/>
      <dgm:spPr/>
    </dgm:pt>
    <dgm:pt modelId="{D59C89E9-E6D4-4932-AACF-70AF24848D4C}" type="pres">
      <dgm:prSet presAssocID="{4D061438-8DB8-47F5-8A86-BAA43F843C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F9EF06E-6C71-4F74-8D99-D803BD4EDD2D}" type="pres">
      <dgm:prSet presAssocID="{4D061438-8DB8-47F5-8A86-BAA43F843CD7}" presName="spaceRect" presStyleCnt="0"/>
      <dgm:spPr/>
    </dgm:pt>
    <dgm:pt modelId="{F58814E5-5854-4CB3-AD07-8803B5778BB9}" type="pres">
      <dgm:prSet presAssocID="{4D061438-8DB8-47F5-8A86-BAA43F843CD7}" presName="textRect" presStyleLbl="revTx" presStyleIdx="1" presStyleCnt="3">
        <dgm:presLayoutVars>
          <dgm:chMax val="1"/>
          <dgm:chPref val="1"/>
        </dgm:presLayoutVars>
      </dgm:prSet>
      <dgm:spPr/>
    </dgm:pt>
    <dgm:pt modelId="{683BEA90-987F-4069-BCC5-18571A55C8F5}" type="pres">
      <dgm:prSet presAssocID="{A254AFFC-F80C-4E0B-A874-81FE3A87C809}" presName="sibTrans" presStyleCnt="0"/>
      <dgm:spPr/>
    </dgm:pt>
    <dgm:pt modelId="{DCED71E5-99CC-4723-A9E7-AA3A72507948}" type="pres">
      <dgm:prSet presAssocID="{8D565AFC-867C-43BA-93AE-53940522B280}" presName="compNode" presStyleCnt="0"/>
      <dgm:spPr/>
    </dgm:pt>
    <dgm:pt modelId="{9677815A-5EAF-498B-ACB8-D0ED13FF44BF}" type="pres">
      <dgm:prSet presAssocID="{8D565AFC-867C-43BA-93AE-53940522B280}" presName="iconBgRect" presStyleLbl="bgShp" presStyleIdx="2" presStyleCnt="3"/>
      <dgm:spPr/>
    </dgm:pt>
    <dgm:pt modelId="{B021F232-15A0-4415-959C-B560BF0ACADD}" type="pres">
      <dgm:prSet presAssocID="{8D565AFC-867C-43BA-93AE-53940522B28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8DB0280-285F-4309-B722-BF1C3F5964FF}" type="pres">
      <dgm:prSet presAssocID="{8D565AFC-867C-43BA-93AE-53940522B280}" presName="spaceRect" presStyleCnt="0"/>
      <dgm:spPr/>
    </dgm:pt>
    <dgm:pt modelId="{9887F43E-A013-4824-988C-DFDA937ED8A1}" type="pres">
      <dgm:prSet presAssocID="{8D565AFC-867C-43BA-93AE-53940522B28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3F1360A-0288-4B43-9EF7-F7E9AB08C62E}" type="presOf" srcId="{D1B9C758-974B-4FDA-91B7-644E0D15DE09}" destId="{9AD942E6-20CE-4578-93D8-235BE6B8170B}" srcOrd="0" destOrd="0" presId="urn:microsoft.com/office/officeart/2018/5/layout/IconCircleLabelList"/>
    <dgm:cxn modelId="{31962016-B549-4A89-9579-517C8DB5C9EC}" srcId="{CB321DA2-3E6C-43E6-9EA1-FE667327E882}" destId="{8D565AFC-867C-43BA-93AE-53940522B280}" srcOrd="2" destOrd="0" parTransId="{41A1AE04-B36C-4629-9D4E-9E8E8A75A829}" sibTransId="{A8481F12-20CE-4C93-978E-495409F898C1}"/>
    <dgm:cxn modelId="{7C4CA31F-5D01-41FA-B871-98D77A951849}" type="presOf" srcId="{CB321DA2-3E6C-43E6-9EA1-FE667327E882}" destId="{DA27A8FD-D8E8-44D8-969A-A64A86530D73}" srcOrd="0" destOrd="0" presId="urn:microsoft.com/office/officeart/2018/5/layout/IconCircleLabelList"/>
    <dgm:cxn modelId="{C6E9B072-A718-4C0B-91EB-C686E105A5FF}" srcId="{CB321DA2-3E6C-43E6-9EA1-FE667327E882}" destId="{D1B9C758-974B-4FDA-91B7-644E0D15DE09}" srcOrd="0" destOrd="0" parTransId="{C8EA167A-AB28-4074-BB6B-88286EA6B517}" sibTransId="{184A0356-4372-4862-9C23-58FF46DDDCC8}"/>
    <dgm:cxn modelId="{8F071D74-8BD0-4F08-BD56-5BE83E1566B0}" srcId="{CB321DA2-3E6C-43E6-9EA1-FE667327E882}" destId="{4D061438-8DB8-47F5-8A86-BAA43F843CD7}" srcOrd="1" destOrd="0" parTransId="{CB6A8F9A-10E8-4BAC-9D3E-5A72658E8790}" sibTransId="{A254AFFC-F80C-4E0B-A874-81FE3A87C809}"/>
    <dgm:cxn modelId="{2DE720D5-A5D9-4E78-8058-3DDA0B946BC4}" type="presOf" srcId="{8D565AFC-867C-43BA-93AE-53940522B280}" destId="{9887F43E-A013-4824-988C-DFDA937ED8A1}" srcOrd="0" destOrd="0" presId="urn:microsoft.com/office/officeart/2018/5/layout/IconCircleLabelList"/>
    <dgm:cxn modelId="{D9D361F4-734B-46C6-A744-5F0EB83D0CB1}" type="presOf" srcId="{4D061438-8DB8-47F5-8A86-BAA43F843CD7}" destId="{F58814E5-5854-4CB3-AD07-8803B5778BB9}" srcOrd="0" destOrd="0" presId="urn:microsoft.com/office/officeart/2018/5/layout/IconCircleLabelList"/>
    <dgm:cxn modelId="{AFF08962-B02F-4EF4-9B57-3290754AC096}" type="presParOf" srcId="{DA27A8FD-D8E8-44D8-969A-A64A86530D73}" destId="{CAE9DA40-D9DD-4EC3-B9F6-2DCBDB78CE1E}" srcOrd="0" destOrd="0" presId="urn:microsoft.com/office/officeart/2018/5/layout/IconCircleLabelList"/>
    <dgm:cxn modelId="{6D7BF31A-6038-46A9-A2C6-3AE352932FEB}" type="presParOf" srcId="{CAE9DA40-D9DD-4EC3-B9F6-2DCBDB78CE1E}" destId="{5FCB7835-7287-4471-AAB1-EBD31F6D3C01}" srcOrd="0" destOrd="0" presId="urn:microsoft.com/office/officeart/2018/5/layout/IconCircleLabelList"/>
    <dgm:cxn modelId="{E0B7923F-73E2-4A5A-A74B-C1ECF10666FA}" type="presParOf" srcId="{CAE9DA40-D9DD-4EC3-B9F6-2DCBDB78CE1E}" destId="{6F88F7B4-BDE8-4A32-8812-CD1E10B69FD2}" srcOrd="1" destOrd="0" presId="urn:microsoft.com/office/officeart/2018/5/layout/IconCircleLabelList"/>
    <dgm:cxn modelId="{FE6245E8-2D4B-4D48-AB45-E561F3B414FC}" type="presParOf" srcId="{CAE9DA40-D9DD-4EC3-B9F6-2DCBDB78CE1E}" destId="{46253C5D-3312-4F3D-8822-35498E297985}" srcOrd="2" destOrd="0" presId="urn:microsoft.com/office/officeart/2018/5/layout/IconCircleLabelList"/>
    <dgm:cxn modelId="{B32F6165-83AB-476E-A5CB-BC32A60F4494}" type="presParOf" srcId="{CAE9DA40-D9DD-4EC3-B9F6-2DCBDB78CE1E}" destId="{9AD942E6-20CE-4578-93D8-235BE6B8170B}" srcOrd="3" destOrd="0" presId="urn:microsoft.com/office/officeart/2018/5/layout/IconCircleLabelList"/>
    <dgm:cxn modelId="{BA8755A6-699C-46C6-93B5-6D5BA1A204FD}" type="presParOf" srcId="{DA27A8FD-D8E8-44D8-969A-A64A86530D73}" destId="{E00015D5-3109-45CB-9775-AD127BC65381}" srcOrd="1" destOrd="0" presId="urn:microsoft.com/office/officeart/2018/5/layout/IconCircleLabelList"/>
    <dgm:cxn modelId="{310DD36E-500C-4B11-AF55-92E7CCDA55FF}" type="presParOf" srcId="{DA27A8FD-D8E8-44D8-969A-A64A86530D73}" destId="{106C8516-FEC1-41B2-8A82-FE49DA8ACE3A}" srcOrd="2" destOrd="0" presId="urn:microsoft.com/office/officeart/2018/5/layout/IconCircleLabelList"/>
    <dgm:cxn modelId="{81E6D0BA-A4C8-4082-BA56-0BAAE5236969}" type="presParOf" srcId="{106C8516-FEC1-41B2-8A82-FE49DA8ACE3A}" destId="{604E64C7-3EF2-4889-A3BE-2328EDF5F9BD}" srcOrd="0" destOrd="0" presId="urn:microsoft.com/office/officeart/2018/5/layout/IconCircleLabelList"/>
    <dgm:cxn modelId="{6EAA7703-BDF3-4E76-8AE7-446E9ABFBAD5}" type="presParOf" srcId="{106C8516-FEC1-41B2-8A82-FE49DA8ACE3A}" destId="{D59C89E9-E6D4-4932-AACF-70AF24848D4C}" srcOrd="1" destOrd="0" presId="urn:microsoft.com/office/officeart/2018/5/layout/IconCircleLabelList"/>
    <dgm:cxn modelId="{CF8FC4D0-2A7D-4C0C-9604-7945E9A8F7E0}" type="presParOf" srcId="{106C8516-FEC1-41B2-8A82-FE49DA8ACE3A}" destId="{1F9EF06E-6C71-4F74-8D99-D803BD4EDD2D}" srcOrd="2" destOrd="0" presId="urn:microsoft.com/office/officeart/2018/5/layout/IconCircleLabelList"/>
    <dgm:cxn modelId="{11FDB8C0-CC39-4A4D-987A-E82336A77E41}" type="presParOf" srcId="{106C8516-FEC1-41B2-8A82-FE49DA8ACE3A}" destId="{F58814E5-5854-4CB3-AD07-8803B5778BB9}" srcOrd="3" destOrd="0" presId="urn:microsoft.com/office/officeart/2018/5/layout/IconCircleLabelList"/>
    <dgm:cxn modelId="{7B0E0692-7E5F-437B-972D-3E78740E3527}" type="presParOf" srcId="{DA27A8FD-D8E8-44D8-969A-A64A86530D73}" destId="{683BEA90-987F-4069-BCC5-18571A55C8F5}" srcOrd="3" destOrd="0" presId="urn:microsoft.com/office/officeart/2018/5/layout/IconCircleLabelList"/>
    <dgm:cxn modelId="{43781014-FED7-4662-82B9-093D79BC436C}" type="presParOf" srcId="{DA27A8FD-D8E8-44D8-969A-A64A86530D73}" destId="{DCED71E5-99CC-4723-A9E7-AA3A72507948}" srcOrd="4" destOrd="0" presId="urn:microsoft.com/office/officeart/2018/5/layout/IconCircleLabelList"/>
    <dgm:cxn modelId="{D0B9C273-6EA8-48A9-8E30-4A36CDAD5C03}" type="presParOf" srcId="{DCED71E5-99CC-4723-A9E7-AA3A72507948}" destId="{9677815A-5EAF-498B-ACB8-D0ED13FF44BF}" srcOrd="0" destOrd="0" presId="urn:microsoft.com/office/officeart/2018/5/layout/IconCircleLabelList"/>
    <dgm:cxn modelId="{6173F3C8-6023-4B98-AF84-C9AD3DF73B1F}" type="presParOf" srcId="{DCED71E5-99CC-4723-A9E7-AA3A72507948}" destId="{B021F232-15A0-4415-959C-B560BF0ACADD}" srcOrd="1" destOrd="0" presId="urn:microsoft.com/office/officeart/2018/5/layout/IconCircleLabelList"/>
    <dgm:cxn modelId="{2040ABF1-E6FF-4522-B7A8-29A8F7845B3D}" type="presParOf" srcId="{DCED71E5-99CC-4723-A9E7-AA3A72507948}" destId="{D8DB0280-285F-4309-B722-BF1C3F5964FF}" srcOrd="2" destOrd="0" presId="urn:microsoft.com/office/officeart/2018/5/layout/IconCircleLabelList"/>
    <dgm:cxn modelId="{C64C9D0A-A2C8-4036-812D-867911FE0DA4}" type="presParOf" srcId="{DCED71E5-99CC-4723-A9E7-AA3A72507948}" destId="{9887F43E-A013-4824-988C-DFDA937ED8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9703C-AE4B-471B-A48C-419E710CA0F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576212-5545-4BFC-AA75-4C2217DE3B56}">
      <dgm:prSet/>
      <dgm:spPr>
        <a:solidFill>
          <a:srgbClr val="F2B971"/>
        </a:solidFill>
      </dgm:spPr>
      <dgm:t>
        <a:bodyPr/>
        <a:lstStyle/>
        <a:p>
          <a:r>
            <a:rPr lang="en-US">
              <a:latin typeface="Trebuchet MS" panose="020B0603020202020204"/>
            </a:rPr>
            <a:t>French</a:t>
          </a:r>
          <a:endParaRPr lang="en-US"/>
        </a:p>
      </dgm:t>
    </dgm:pt>
    <dgm:pt modelId="{56E5859C-77AF-452F-A50C-7CB2F9EBDD3A}" type="parTrans" cxnId="{BC7B5372-5A0F-4EDB-9E8E-99C4A8C335AE}">
      <dgm:prSet/>
      <dgm:spPr/>
      <dgm:t>
        <a:bodyPr/>
        <a:lstStyle/>
        <a:p>
          <a:endParaRPr lang="en-US"/>
        </a:p>
      </dgm:t>
    </dgm:pt>
    <dgm:pt modelId="{A3FE50BB-245F-4A31-BEC3-415A7B1B9118}" type="sibTrans" cxnId="{BC7B5372-5A0F-4EDB-9E8E-99C4A8C335AE}">
      <dgm:prSet/>
      <dgm:spPr/>
      <dgm:t>
        <a:bodyPr/>
        <a:lstStyle/>
        <a:p>
          <a:endParaRPr lang="en-US"/>
        </a:p>
      </dgm:t>
    </dgm:pt>
    <dgm:pt modelId="{DDD78233-B471-4D5F-B17D-2C984E900A07}">
      <dgm:prSet/>
      <dgm:spPr/>
      <dgm:t>
        <a:bodyPr/>
        <a:lstStyle/>
        <a:p>
          <a:pPr rtl="0"/>
          <a:r>
            <a:rPr lang="en-US"/>
            <a:t>Biology</a:t>
          </a:r>
          <a:r>
            <a:rPr lang="en-US">
              <a:latin typeface="Trebuchet MS" panose="020B0603020202020204"/>
            </a:rPr>
            <a:t> </a:t>
          </a:r>
          <a:endParaRPr lang="en-US"/>
        </a:p>
      </dgm:t>
    </dgm:pt>
    <dgm:pt modelId="{4B065F74-1672-4E5F-AE24-1FFF1FBB2195}" type="parTrans" cxnId="{C1CD7227-C4AC-48E7-9861-29EA8E78A65B}">
      <dgm:prSet/>
      <dgm:spPr/>
      <dgm:t>
        <a:bodyPr/>
        <a:lstStyle/>
        <a:p>
          <a:endParaRPr lang="en-US"/>
        </a:p>
      </dgm:t>
    </dgm:pt>
    <dgm:pt modelId="{E469A6CB-6B88-4F53-B0F5-092BE6ADA550}" type="sibTrans" cxnId="{C1CD7227-C4AC-48E7-9861-29EA8E78A65B}">
      <dgm:prSet/>
      <dgm:spPr/>
      <dgm:t>
        <a:bodyPr/>
        <a:lstStyle/>
        <a:p>
          <a:endParaRPr lang="en-US"/>
        </a:p>
      </dgm:t>
    </dgm:pt>
    <dgm:pt modelId="{DBAB33A2-C201-423B-B9DC-EA61D619B984}">
      <dgm:prSet/>
      <dgm:spPr/>
      <dgm:t>
        <a:bodyPr/>
        <a:lstStyle/>
        <a:p>
          <a:pPr rtl="0"/>
          <a:r>
            <a:rPr lang="en-US"/>
            <a:t>Physics</a:t>
          </a:r>
          <a:endParaRPr lang="en-US">
            <a:latin typeface="Trebuchet MS" panose="020B0603020202020204"/>
          </a:endParaRPr>
        </a:p>
      </dgm:t>
    </dgm:pt>
    <dgm:pt modelId="{90BEEB72-8386-4059-9A07-FC98665CE4B3}" type="parTrans" cxnId="{6E2A9C32-8C86-404B-94CC-DDB24F4EA05B}">
      <dgm:prSet/>
      <dgm:spPr/>
      <dgm:t>
        <a:bodyPr/>
        <a:lstStyle/>
        <a:p>
          <a:endParaRPr lang="en-US"/>
        </a:p>
      </dgm:t>
    </dgm:pt>
    <dgm:pt modelId="{ECF678AA-8E31-4257-985F-6228FC862206}" type="sibTrans" cxnId="{6E2A9C32-8C86-404B-94CC-DDB24F4EA05B}">
      <dgm:prSet/>
      <dgm:spPr/>
      <dgm:t>
        <a:bodyPr/>
        <a:lstStyle/>
        <a:p>
          <a:endParaRPr lang="en-US"/>
        </a:p>
      </dgm:t>
    </dgm:pt>
    <dgm:pt modelId="{07FC6FD3-8DD3-41F3-B44B-329FA84A36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/>
            <a:t>Computer </a:t>
          </a:r>
          <a:r>
            <a:rPr lang="en-US">
              <a:latin typeface="Trebuchet MS" panose="020B0603020202020204"/>
            </a:rPr>
            <a:t>Science</a:t>
          </a:r>
        </a:p>
      </dgm:t>
    </dgm:pt>
    <dgm:pt modelId="{1A3B3245-5865-46EC-994B-12110DCD329B}" type="parTrans" cxnId="{F554427E-F9C8-4404-8996-55E708D13D0F}">
      <dgm:prSet/>
      <dgm:spPr/>
      <dgm:t>
        <a:bodyPr/>
        <a:lstStyle/>
        <a:p>
          <a:endParaRPr lang="en-US"/>
        </a:p>
      </dgm:t>
    </dgm:pt>
    <dgm:pt modelId="{AD788E55-883E-4E80-BBC6-7A0289D87402}" type="sibTrans" cxnId="{F554427E-F9C8-4404-8996-55E708D13D0F}">
      <dgm:prSet/>
      <dgm:spPr/>
      <dgm:t>
        <a:bodyPr/>
        <a:lstStyle/>
        <a:p>
          <a:endParaRPr lang="en-US"/>
        </a:p>
      </dgm:t>
    </dgm:pt>
    <dgm:pt modelId="{EC5B7881-C4E3-4826-B348-B5F144D0A769}">
      <dgm:prSet/>
      <dgm:spPr/>
      <dgm:t>
        <a:bodyPr/>
        <a:lstStyle/>
        <a:p>
          <a:r>
            <a:rPr lang="en-US"/>
            <a:t>Politics and Society </a:t>
          </a:r>
        </a:p>
      </dgm:t>
    </dgm:pt>
    <dgm:pt modelId="{4F478243-8FDB-4A28-BFBF-AAF28A005089}" type="parTrans" cxnId="{8A40290D-7F65-4442-B34E-900C52644C7D}">
      <dgm:prSet/>
      <dgm:spPr/>
      <dgm:t>
        <a:bodyPr/>
        <a:lstStyle/>
        <a:p>
          <a:endParaRPr lang="en-US"/>
        </a:p>
      </dgm:t>
    </dgm:pt>
    <dgm:pt modelId="{053459B9-9B70-4632-84AA-A4F0C4C6002A}" type="sibTrans" cxnId="{8A40290D-7F65-4442-B34E-900C52644C7D}">
      <dgm:prSet/>
      <dgm:spPr/>
      <dgm:t>
        <a:bodyPr/>
        <a:lstStyle/>
        <a:p>
          <a:endParaRPr lang="en-US"/>
        </a:p>
      </dgm:t>
    </dgm:pt>
    <dgm:pt modelId="{ADDD9AB0-B7AC-459A-851C-77F14998AD3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History </a:t>
          </a:r>
        </a:p>
      </dgm:t>
    </dgm:pt>
    <dgm:pt modelId="{2204410D-B581-4301-8673-E92AB6DE49C1}" type="parTrans" cxnId="{D61616D3-9BED-450E-BF9C-CFCE4C2747F2}">
      <dgm:prSet/>
      <dgm:spPr/>
      <dgm:t>
        <a:bodyPr/>
        <a:lstStyle/>
        <a:p>
          <a:endParaRPr lang="en-US"/>
        </a:p>
      </dgm:t>
    </dgm:pt>
    <dgm:pt modelId="{55F99E7B-E7C1-45D1-BBFE-81CB4A6FB45B}" type="sibTrans" cxnId="{D61616D3-9BED-450E-BF9C-CFCE4C2747F2}">
      <dgm:prSet/>
      <dgm:spPr/>
      <dgm:t>
        <a:bodyPr/>
        <a:lstStyle/>
        <a:p>
          <a:endParaRPr lang="en-US"/>
        </a:p>
      </dgm:t>
    </dgm:pt>
    <dgm:pt modelId="{7980E06F-20FE-4106-A65F-BD1D6F1D722B}">
      <dgm:prSet/>
      <dgm:spPr>
        <a:solidFill>
          <a:srgbClr val="F5B564"/>
        </a:solidFill>
      </dgm:spPr>
      <dgm:t>
        <a:bodyPr/>
        <a:lstStyle/>
        <a:p>
          <a:r>
            <a:rPr lang="en-US"/>
            <a:t>Music</a:t>
          </a:r>
        </a:p>
      </dgm:t>
    </dgm:pt>
    <dgm:pt modelId="{A4A40A7F-807B-4D12-9CDF-364FEB88EA91}" type="parTrans" cxnId="{6436D053-CF2E-4CCC-8242-72D70BC7F8FB}">
      <dgm:prSet/>
      <dgm:spPr/>
      <dgm:t>
        <a:bodyPr/>
        <a:lstStyle/>
        <a:p>
          <a:endParaRPr lang="en-US"/>
        </a:p>
      </dgm:t>
    </dgm:pt>
    <dgm:pt modelId="{65B2340F-6421-4209-80E9-AB9F82FC7B42}" type="sibTrans" cxnId="{6436D053-CF2E-4CCC-8242-72D70BC7F8FB}">
      <dgm:prSet/>
      <dgm:spPr/>
      <dgm:t>
        <a:bodyPr/>
        <a:lstStyle/>
        <a:p>
          <a:endParaRPr lang="en-US"/>
        </a:p>
      </dgm:t>
    </dgm:pt>
    <dgm:pt modelId="{691E5E42-28FE-4341-A7BC-BD1536C4BCFF}">
      <dgm:prSet/>
      <dgm:spPr/>
      <dgm:t>
        <a:bodyPr/>
        <a:lstStyle/>
        <a:p>
          <a:r>
            <a:rPr lang="en-US"/>
            <a:t>Art </a:t>
          </a:r>
        </a:p>
      </dgm:t>
    </dgm:pt>
    <dgm:pt modelId="{F54D3ABF-51B5-4AB2-92DC-9F06A26DB320}" type="parTrans" cxnId="{5B227FF7-39F0-4878-BAB3-FD29A8157C29}">
      <dgm:prSet/>
      <dgm:spPr/>
      <dgm:t>
        <a:bodyPr/>
        <a:lstStyle/>
        <a:p>
          <a:endParaRPr lang="en-US"/>
        </a:p>
      </dgm:t>
    </dgm:pt>
    <dgm:pt modelId="{DA223D6F-757F-42BF-8E72-FDBC51B737E0}" type="sibTrans" cxnId="{5B227FF7-39F0-4878-BAB3-FD29A8157C29}">
      <dgm:prSet/>
      <dgm:spPr/>
      <dgm:t>
        <a:bodyPr/>
        <a:lstStyle/>
        <a:p>
          <a:endParaRPr lang="en-US"/>
        </a:p>
      </dgm:t>
    </dgm:pt>
    <dgm:pt modelId="{4EFCEA5E-BAE2-4BF7-B759-D0BC53A7E20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/>
            <a:t>Design and Communication </a:t>
          </a:r>
          <a:r>
            <a:rPr lang="en-US">
              <a:latin typeface="Trebuchet MS" panose="020B0603020202020204"/>
            </a:rPr>
            <a:t>Graphics</a:t>
          </a:r>
        </a:p>
      </dgm:t>
    </dgm:pt>
    <dgm:pt modelId="{00EC7000-EA18-4A98-91FE-28DFE99155BC}" type="parTrans" cxnId="{09C9555D-BCFE-47F8-807C-FD005DF94BAB}">
      <dgm:prSet/>
      <dgm:spPr/>
      <dgm:t>
        <a:bodyPr/>
        <a:lstStyle/>
        <a:p>
          <a:endParaRPr lang="en-US"/>
        </a:p>
      </dgm:t>
    </dgm:pt>
    <dgm:pt modelId="{0627B756-833A-4627-B8FB-348A9D256D0A}" type="sibTrans" cxnId="{09C9555D-BCFE-47F8-807C-FD005DF94BAB}">
      <dgm:prSet/>
      <dgm:spPr/>
      <dgm:t>
        <a:bodyPr/>
        <a:lstStyle/>
        <a:p>
          <a:endParaRPr lang="en-US"/>
        </a:p>
      </dgm:t>
    </dgm:pt>
    <dgm:pt modelId="{39B9E08A-6BBA-4F4B-B77A-4FFCE49D4251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PE</a:t>
          </a:r>
          <a:endParaRPr lang="en-US"/>
        </a:p>
      </dgm:t>
    </dgm:pt>
    <dgm:pt modelId="{507B548C-8D68-4BFF-890B-81626E168EBC}" type="parTrans" cxnId="{3A4C73B7-B623-450F-B45B-01CF263A7092}">
      <dgm:prSet/>
      <dgm:spPr/>
      <dgm:t>
        <a:bodyPr/>
        <a:lstStyle/>
        <a:p>
          <a:endParaRPr lang="en-US"/>
        </a:p>
      </dgm:t>
    </dgm:pt>
    <dgm:pt modelId="{8763C2E8-6981-44BE-B4BB-A6C6F4D2465F}" type="sibTrans" cxnId="{3A4C73B7-B623-450F-B45B-01CF263A7092}">
      <dgm:prSet/>
      <dgm:spPr/>
      <dgm:t>
        <a:bodyPr/>
        <a:lstStyle/>
        <a:p>
          <a:endParaRPr lang="en-US"/>
        </a:p>
      </dgm:t>
    </dgm:pt>
    <dgm:pt modelId="{082549E0-A0D6-4335-A617-7B772D68685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/>
            <a:t>Business</a:t>
          </a:r>
          <a:endParaRPr lang="en-US">
            <a:solidFill>
              <a:srgbClr val="010000"/>
            </a:solidFill>
            <a:latin typeface="Trebuchet MS" panose="020B0603020202020204"/>
          </a:endParaRPr>
        </a:p>
      </dgm:t>
    </dgm:pt>
    <dgm:pt modelId="{FE1DCA06-F7FE-4F5C-824A-CBDAF9772373}" type="parTrans" cxnId="{21894152-689C-4F42-8A45-37724C5C67DE}">
      <dgm:prSet/>
      <dgm:spPr/>
      <dgm:t>
        <a:bodyPr/>
        <a:lstStyle/>
        <a:p>
          <a:endParaRPr lang="en-US"/>
        </a:p>
      </dgm:t>
    </dgm:pt>
    <dgm:pt modelId="{19F36F62-3971-4319-BC57-5F1926AB8F11}" type="sibTrans" cxnId="{21894152-689C-4F42-8A45-37724C5C67DE}">
      <dgm:prSet/>
      <dgm:spPr/>
      <dgm:t>
        <a:bodyPr/>
        <a:lstStyle/>
        <a:p>
          <a:endParaRPr lang="en-US"/>
        </a:p>
      </dgm:t>
    </dgm:pt>
    <dgm:pt modelId="{A07E723A-2652-4F05-8D57-A78D332E4CE6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Geography</a:t>
          </a:r>
          <a:r>
            <a:rPr lang="en-US"/>
            <a:t> </a:t>
          </a:r>
        </a:p>
      </dgm:t>
    </dgm:pt>
    <dgm:pt modelId="{584BB13F-F378-47EB-8E8B-96D5635482ED}" type="parTrans" cxnId="{E0FF5FB6-A71F-44FF-9C46-A101ACFDAB90}">
      <dgm:prSet/>
      <dgm:spPr/>
    </dgm:pt>
    <dgm:pt modelId="{DE5EF410-8CB5-432D-A5A7-6FC4B0DFB402}" type="sibTrans" cxnId="{E0FF5FB6-A71F-44FF-9C46-A101ACFDAB90}">
      <dgm:prSet/>
      <dgm:spPr/>
    </dgm:pt>
    <dgm:pt modelId="{62753AC0-9307-40FC-B065-24C5ACEDBC50}">
      <dgm:prSet phldr="0"/>
      <dgm:spPr>
        <a:solidFill>
          <a:srgbClr val="0070C0"/>
        </a:solidFill>
      </dgm:spPr>
      <dgm:t>
        <a:bodyPr/>
        <a:lstStyle/>
        <a:p>
          <a:r>
            <a:rPr lang="en-US">
              <a:latin typeface="Trebuchet MS" panose="020B0603020202020204"/>
            </a:rPr>
            <a:t>Construction</a:t>
          </a:r>
          <a:r>
            <a:rPr lang="en-US"/>
            <a:t> Studies</a:t>
          </a:r>
        </a:p>
      </dgm:t>
    </dgm:pt>
    <dgm:pt modelId="{F913BDFB-2029-4649-AB64-FEB7FAA781FF}" type="parTrans" cxnId="{EC3D5F2D-AB59-4874-8F4C-F7DC94CFBA61}">
      <dgm:prSet/>
      <dgm:spPr/>
    </dgm:pt>
    <dgm:pt modelId="{9F0BAB21-1BA9-4F70-BDB5-E23A348382D9}" type="sibTrans" cxnId="{EC3D5F2D-AB59-4874-8F4C-F7DC94CFBA61}">
      <dgm:prSet/>
      <dgm:spPr/>
    </dgm:pt>
    <dgm:pt modelId="{F38300C0-5C7F-40B5-A030-042E632EBAF8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Spanish</a:t>
          </a:r>
        </a:p>
      </dgm:t>
    </dgm:pt>
    <dgm:pt modelId="{D302470A-9C86-4BE4-8CEB-D76D16190664}" type="parTrans" cxnId="{5BA993FA-25D7-49B1-BC10-3B1D4620FF6A}">
      <dgm:prSet/>
      <dgm:spPr/>
    </dgm:pt>
    <dgm:pt modelId="{6E156D9B-1734-4AED-A288-941E3CD9D1CF}" type="sibTrans" cxnId="{5BA993FA-25D7-49B1-BC10-3B1D4620FF6A}">
      <dgm:prSet/>
      <dgm:spPr/>
    </dgm:pt>
    <dgm:pt modelId="{38928973-4323-402C-BC30-48A0407AFFAE}">
      <dgm:prSet phldr="0"/>
      <dgm:spPr/>
      <dgm:t>
        <a:bodyPr/>
        <a:lstStyle/>
        <a:p>
          <a:r>
            <a:rPr lang="en-US"/>
            <a:t>Chemistry</a:t>
          </a:r>
        </a:p>
      </dgm:t>
    </dgm:pt>
    <dgm:pt modelId="{2126CC66-3694-4C27-80A0-27F8A122CB89}" type="parTrans" cxnId="{1FD18BDD-09CD-415A-BF2B-3D34D4C2D789}">
      <dgm:prSet/>
      <dgm:spPr/>
    </dgm:pt>
    <dgm:pt modelId="{BBBBDC4E-D215-42ED-B392-E7D8A66698EB}" type="sibTrans" cxnId="{1FD18BDD-09CD-415A-BF2B-3D34D4C2D789}">
      <dgm:prSet/>
      <dgm:spPr/>
    </dgm:pt>
    <dgm:pt modelId="{A400F528-F631-45FF-A4EC-B1457A09DB37}">
      <dgm:prSet phldr="0"/>
      <dgm:spPr/>
      <dgm:t>
        <a:bodyPr/>
        <a:lstStyle/>
        <a:p>
          <a:r>
            <a:rPr lang="en-US"/>
            <a:t>Accounting</a:t>
          </a:r>
          <a:br>
            <a:rPr lang="en-US"/>
          </a:br>
          <a:endParaRPr lang="en-US"/>
        </a:p>
      </dgm:t>
    </dgm:pt>
    <dgm:pt modelId="{9D9654D9-5538-42CC-B3DE-DC9F9D84EE23}" type="parTrans" cxnId="{1C728EC6-6F9F-451C-907E-2524578BB890}">
      <dgm:prSet/>
      <dgm:spPr/>
    </dgm:pt>
    <dgm:pt modelId="{98C36EDE-BEA7-4FC8-93A2-5F9BB3A9404A}" type="sibTrans" cxnId="{1C728EC6-6F9F-451C-907E-2524578BB890}">
      <dgm:prSet/>
      <dgm:spPr/>
    </dgm:pt>
    <dgm:pt modelId="{3D62EED3-62FE-4A45-B866-6B6E2F975D8D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Applied Maths</a:t>
          </a:r>
        </a:p>
      </dgm:t>
    </dgm:pt>
    <dgm:pt modelId="{A3FF5297-A864-43CC-ABE2-B0199534F850}" type="parTrans" cxnId="{5D0F73CE-CB5E-4228-A567-C4859B612D84}">
      <dgm:prSet/>
      <dgm:spPr/>
    </dgm:pt>
    <dgm:pt modelId="{45A18942-DCAF-450D-9395-39304800FBCA}" type="sibTrans" cxnId="{5D0F73CE-CB5E-4228-A567-C4859B612D84}">
      <dgm:prSet/>
      <dgm:spPr/>
    </dgm:pt>
    <dgm:pt modelId="{ED8B5B2C-4266-4F03-AF46-920E877829CB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Economics</a:t>
          </a:r>
        </a:p>
      </dgm:t>
    </dgm:pt>
    <dgm:pt modelId="{234ADA27-F9D6-4266-85D6-5EA2B0696F92}" type="parTrans" cxnId="{4962F75F-94BC-41E3-BA23-B4E84F515191}">
      <dgm:prSet/>
      <dgm:spPr/>
    </dgm:pt>
    <dgm:pt modelId="{EFA3E095-40A9-4419-8ADA-CF664C5D193B}" type="sibTrans" cxnId="{4962F75F-94BC-41E3-BA23-B4E84F515191}">
      <dgm:prSet/>
      <dgm:spPr/>
    </dgm:pt>
    <dgm:pt modelId="{EDC96763-CF93-42E8-BA92-C88EAD3889B1}" type="pres">
      <dgm:prSet presAssocID="{2D89703C-AE4B-471B-A48C-419E710CA0FE}" presName="diagram" presStyleCnt="0">
        <dgm:presLayoutVars>
          <dgm:dir/>
          <dgm:resizeHandles val="exact"/>
        </dgm:presLayoutVars>
      </dgm:prSet>
      <dgm:spPr/>
    </dgm:pt>
    <dgm:pt modelId="{A2C7B3EE-B5F7-421D-80D5-1247BD0277E3}" type="pres">
      <dgm:prSet presAssocID="{F38300C0-5C7F-40B5-A030-042E632EBAF8}" presName="node" presStyleLbl="node1" presStyleIdx="0" presStyleCnt="18">
        <dgm:presLayoutVars>
          <dgm:bulletEnabled val="1"/>
        </dgm:presLayoutVars>
      </dgm:prSet>
      <dgm:spPr/>
    </dgm:pt>
    <dgm:pt modelId="{3509A3AF-D185-4DC9-8C47-E34B86D19FA3}" type="pres">
      <dgm:prSet presAssocID="{6E156D9B-1734-4AED-A288-941E3CD9D1CF}" presName="sibTrans" presStyleCnt="0"/>
      <dgm:spPr/>
    </dgm:pt>
    <dgm:pt modelId="{16CF6F23-0A80-4DAC-B819-A752EB981A76}" type="pres">
      <dgm:prSet presAssocID="{B0576212-5545-4BFC-AA75-4C2217DE3B56}" presName="node" presStyleLbl="node1" presStyleIdx="1" presStyleCnt="18">
        <dgm:presLayoutVars>
          <dgm:bulletEnabled val="1"/>
        </dgm:presLayoutVars>
      </dgm:prSet>
      <dgm:spPr/>
    </dgm:pt>
    <dgm:pt modelId="{311CFBD6-5AAF-4EE3-847F-CD0715B71809}" type="pres">
      <dgm:prSet presAssocID="{A3FE50BB-245F-4A31-BEC3-415A7B1B9118}" presName="sibTrans" presStyleCnt="0"/>
      <dgm:spPr/>
    </dgm:pt>
    <dgm:pt modelId="{F64A4732-5177-48B2-BE95-3E70416C9C96}" type="pres">
      <dgm:prSet presAssocID="{DDD78233-B471-4D5F-B17D-2C984E900A07}" presName="node" presStyleLbl="node1" presStyleIdx="2" presStyleCnt="18">
        <dgm:presLayoutVars>
          <dgm:bulletEnabled val="1"/>
        </dgm:presLayoutVars>
      </dgm:prSet>
      <dgm:spPr/>
    </dgm:pt>
    <dgm:pt modelId="{A71839B5-7A9B-45BE-A22E-AFFE4304664D}" type="pres">
      <dgm:prSet presAssocID="{E469A6CB-6B88-4F53-B0F5-092BE6ADA550}" presName="sibTrans" presStyleCnt="0"/>
      <dgm:spPr/>
    </dgm:pt>
    <dgm:pt modelId="{E7E79C73-0553-4D86-B427-7EF2E444F339}" type="pres">
      <dgm:prSet presAssocID="{DBAB33A2-C201-423B-B9DC-EA61D619B984}" presName="node" presStyleLbl="node1" presStyleIdx="3" presStyleCnt="18">
        <dgm:presLayoutVars>
          <dgm:bulletEnabled val="1"/>
        </dgm:presLayoutVars>
      </dgm:prSet>
      <dgm:spPr/>
    </dgm:pt>
    <dgm:pt modelId="{22DCC77F-288B-4CCE-B045-3F07019E4A03}" type="pres">
      <dgm:prSet presAssocID="{ECF678AA-8E31-4257-985F-6228FC862206}" presName="sibTrans" presStyleCnt="0"/>
      <dgm:spPr/>
    </dgm:pt>
    <dgm:pt modelId="{AFFB4D0A-C255-4431-9C03-8DCFEA00713F}" type="pres">
      <dgm:prSet presAssocID="{38928973-4323-402C-BC30-48A0407AFFAE}" presName="node" presStyleLbl="node1" presStyleIdx="4" presStyleCnt="18">
        <dgm:presLayoutVars>
          <dgm:bulletEnabled val="1"/>
        </dgm:presLayoutVars>
      </dgm:prSet>
      <dgm:spPr/>
    </dgm:pt>
    <dgm:pt modelId="{665C4D24-3623-4B02-88F3-8C35F9C09623}" type="pres">
      <dgm:prSet presAssocID="{BBBBDC4E-D215-42ED-B392-E7D8A66698EB}" presName="sibTrans" presStyleCnt="0"/>
      <dgm:spPr/>
    </dgm:pt>
    <dgm:pt modelId="{01FFA521-A0E7-454F-AC4A-8390F64E06B4}" type="pres">
      <dgm:prSet presAssocID="{3D62EED3-62FE-4A45-B866-6B6E2F975D8D}" presName="node" presStyleLbl="node1" presStyleIdx="5" presStyleCnt="18">
        <dgm:presLayoutVars>
          <dgm:bulletEnabled val="1"/>
        </dgm:presLayoutVars>
      </dgm:prSet>
      <dgm:spPr/>
    </dgm:pt>
    <dgm:pt modelId="{BB3C911F-CA20-4F62-B448-5065F0ABBF3B}" type="pres">
      <dgm:prSet presAssocID="{45A18942-DCAF-450D-9395-39304800FBCA}" presName="sibTrans" presStyleCnt="0"/>
      <dgm:spPr/>
    </dgm:pt>
    <dgm:pt modelId="{13985370-0D0F-4E27-9924-32624E1C7135}" type="pres">
      <dgm:prSet presAssocID="{07FC6FD3-8DD3-41F3-B44B-329FA84A365C}" presName="node" presStyleLbl="node1" presStyleIdx="6" presStyleCnt="18">
        <dgm:presLayoutVars>
          <dgm:bulletEnabled val="1"/>
        </dgm:presLayoutVars>
      </dgm:prSet>
      <dgm:spPr/>
    </dgm:pt>
    <dgm:pt modelId="{E336470C-45CE-4BE2-AFDA-6B7581F91183}" type="pres">
      <dgm:prSet presAssocID="{AD788E55-883E-4E80-BBC6-7A0289D87402}" presName="sibTrans" presStyleCnt="0"/>
      <dgm:spPr/>
    </dgm:pt>
    <dgm:pt modelId="{FBE06647-EE0B-408A-8147-FB2EE6AFC918}" type="pres">
      <dgm:prSet presAssocID="{A07E723A-2652-4F05-8D57-A78D332E4CE6}" presName="node" presStyleLbl="node1" presStyleIdx="7" presStyleCnt="18">
        <dgm:presLayoutVars>
          <dgm:bulletEnabled val="1"/>
        </dgm:presLayoutVars>
      </dgm:prSet>
      <dgm:spPr>
        <a:solidFill>
          <a:srgbClr val="F2B971"/>
        </a:solidFill>
      </dgm:spPr>
    </dgm:pt>
    <dgm:pt modelId="{7FA7FC4F-AE87-424B-AEA2-8AEE73FB1EB8}" type="pres">
      <dgm:prSet presAssocID="{DE5EF410-8CB5-432D-A5A7-6FC4B0DFB402}" presName="sibTrans" presStyleCnt="0"/>
      <dgm:spPr/>
    </dgm:pt>
    <dgm:pt modelId="{CD773D91-FD8E-40D1-90D9-ABA652FAFCC3}" type="pres">
      <dgm:prSet presAssocID="{EC5B7881-C4E3-4826-B348-B5F144D0A769}" presName="node" presStyleLbl="node1" presStyleIdx="8" presStyleCnt="18">
        <dgm:presLayoutVars>
          <dgm:bulletEnabled val="1"/>
        </dgm:presLayoutVars>
      </dgm:prSet>
      <dgm:spPr/>
    </dgm:pt>
    <dgm:pt modelId="{201B972E-3C2D-4AA1-9179-32E7C7F19FE5}" type="pres">
      <dgm:prSet presAssocID="{053459B9-9B70-4632-84AA-A4F0C4C6002A}" presName="sibTrans" presStyleCnt="0"/>
      <dgm:spPr/>
    </dgm:pt>
    <dgm:pt modelId="{D10D57A5-BDFD-4819-AA26-AEF0059A74DB}" type="pres">
      <dgm:prSet presAssocID="{ADDD9AB0-B7AC-459A-851C-77F14998AD3D}" presName="node" presStyleLbl="node1" presStyleIdx="9" presStyleCnt="18">
        <dgm:presLayoutVars>
          <dgm:bulletEnabled val="1"/>
        </dgm:presLayoutVars>
      </dgm:prSet>
      <dgm:spPr/>
    </dgm:pt>
    <dgm:pt modelId="{3FD2F941-7D19-4D55-ACE7-06BD17577516}" type="pres">
      <dgm:prSet presAssocID="{55F99E7B-E7C1-45D1-BBFE-81CB4A6FB45B}" presName="sibTrans" presStyleCnt="0"/>
      <dgm:spPr/>
    </dgm:pt>
    <dgm:pt modelId="{0B2AB2EE-E4D0-4A53-8A09-B41541228CC8}" type="pres">
      <dgm:prSet presAssocID="{7980E06F-20FE-4106-A65F-BD1D6F1D722B}" presName="node" presStyleLbl="node1" presStyleIdx="10" presStyleCnt="18">
        <dgm:presLayoutVars>
          <dgm:bulletEnabled val="1"/>
        </dgm:presLayoutVars>
      </dgm:prSet>
      <dgm:spPr/>
    </dgm:pt>
    <dgm:pt modelId="{D1838C1E-79C9-4A8B-B3E8-49ED537EE37D}" type="pres">
      <dgm:prSet presAssocID="{65B2340F-6421-4209-80E9-AB9F82FC7B42}" presName="sibTrans" presStyleCnt="0"/>
      <dgm:spPr/>
    </dgm:pt>
    <dgm:pt modelId="{5F4BE1D4-FB39-4BE1-944A-4CF40871D385}" type="pres">
      <dgm:prSet presAssocID="{691E5E42-28FE-4341-A7BC-BD1536C4BCFF}" presName="node" presStyleLbl="node1" presStyleIdx="11" presStyleCnt="18">
        <dgm:presLayoutVars>
          <dgm:bulletEnabled val="1"/>
        </dgm:presLayoutVars>
      </dgm:prSet>
      <dgm:spPr/>
    </dgm:pt>
    <dgm:pt modelId="{B0C5026B-1042-4664-8C32-FF6BF84AB3DF}" type="pres">
      <dgm:prSet presAssocID="{DA223D6F-757F-42BF-8E72-FDBC51B737E0}" presName="sibTrans" presStyleCnt="0"/>
      <dgm:spPr/>
    </dgm:pt>
    <dgm:pt modelId="{02F30846-4443-4773-9057-F9B40AF840A1}" type="pres">
      <dgm:prSet presAssocID="{4EFCEA5E-BAE2-4BF7-B759-D0BC53A7E20B}" presName="node" presStyleLbl="node1" presStyleIdx="12" presStyleCnt="18">
        <dgm:presLayoutVars>
          <dgm:bulletEnabled val="1"/>
        </dgm:presLayoutVars>
      </dgm:prSet>
      <dgm:spPr/>
    </dgm:pt>
    <dgm:pt modelId="{1750FAD3-DF5C-4905-8BE7-15181EA82D27}" type="pres">
      <dgm:prSet presAssocID="{0627B756-833A-4627-B8FB-348A9D256D0A}" presName="sibTrans" presStyleCnt="0"/>
      <dgm:spPr/>
    </dgm:pt>
    <dgm:pt modelId="{EE285320-D382-4DA7-BC4A-F38328A3EADB}" type="pres">
      <dgm:prSet presAssocID="{62753AC0-9307-40FC-B065-24C5ACEDBC50}" presName="node" presStyleLbl="node1" presStyleIdx="13" presStyleCnt="18">
        <dgm:presLayoutVars>
          <dgm:bulletEnabled val="1"/>
        </dgm:presLayoutVars>
      </dgm:prSet>
      <dgm:spPr/>
    </dgm:pt>
    <dgm:pt modelId="{D49D4A77-FE87-4199-9486-7069C73546D6}" type="pres">
      <dgm:prSet presAssocID="{9F0BAB21-1BA9-4F70-BDB5-E23A348382D9}" presName="sibTrans" presStyleCnt="0"/>
      <dgm:spPr/>
    </dgm:pt>
    <dgm:pt modelId="{B530C445-80FE-485A-984C-D7B4DC623A9B}" type="pres">
      <dgm:prSet presAssocID="{39B9E08A-6BBA-4F4B-B77A-4FFCE49D4251}" presName="node" presStyleLbl="node1" presStyleIdx="14" presStyleCnt="18">
        <dgm:presLayoutVars>
          <dgm:bulletEnabled val="1"/>
        </dgm:presLayoutVars>
      </dgm:prSet>
      <dgm:spPr/>
    </dgm:pt>
    <dgm:pt modelId="{EA23A3F4-F609-491A-99DF-7A21A097DE25}" type="pres">
      <dgm:prSet presAssocID="{8763C2E8-6981-44BE-B4BB-A6C6F4D2465F}" presName="sibTrans" presStyleCnt="0"/>
      <dgm:spPr/>
    </dgm:pt>
    <dgm:pt modelId="{AC74EEB1-96DA-43F9-9FEE-5A06EA2E8E56}" type="pres">
      <dgm:prSet presAssocID="{ED8B5B2C-4266-4F03-AF46-920E877829CB}" presName="node" presStyleLbl="node1" presStyleIdx="15" presStyleCnt="18">
        <dgm:presLayoutVars>
          <dgm:bulletEnabled val="1"/>
        </dgm:presLayoutVars>
      </dgm:prSet>
      <dgm:spPr/>
    </dgm:pt>
    <dgm:pt modelId="{79F0EE02-31E5-4B2C-BD18-4970AD8D91D4}" type="pres">
      <dgm:prSet presAssocID="{EFA3E095-40A9-4419-8ADA-CF664C5D193B}" presName="sibTrans" presStyleCnt="0"/>
      <dgm:spPr/>
    </dgm:pt>
    <dgm:pt modelId="{AB2E1BED-E3F4-4215-8C1F-722690964A45}" type="pres">
      <dgm:prSet presAssocID="{082549E0-A0D6-4335-A617-7B772D68685E}" presName="node" presStyleLbl="node1" presStyleIdx="16" presStyleCnt="18">
        <dgm:presLayoutVars>
          <dgm:bulletEnabled val="1"/>
        </dgm:presLayoutVars>
      </dgm:prSet>
      <dgm:spPr/>
    </dgm:pt>
    <dgm:pt modelId="{8EB6DB82-C5BF-4435-B5A1-0DB910EE7978}" type="pres">
      <dgm:prSet presAssocID="{19F36F62-3971-4319-BC57-5F1926AB8F11}" presName="sibTrans" presStyleCnt="0"/>
      <dgm:spPr/>
    </dgm:pt>
    <dgm:pt modelId="{2F279DF8-838A-4617-96A0-94FD8A5AF479}" type="pres">
      <dgm:prSet presAssocID="{A400F528-F631-45FF-A4EC-B1457A09DB37}" presName="node" presStyleLbl="node1" presStyleIdx="17" presStyleCnt="18">
        <dgm:presLayoutVars>
          <dgm:bulletEnabled val="1"/>
        </dgm:presLayoutVars>
      </dgm:prSet>
      <dgm:spPr/>
    </dgm:pt>
  </dgm:ptLst>
  <dgm:cxnLst>
    <dgm:cxn modelId="{D458010D-152C-435A-B2D6-922E07C79224}" type="presOf" srcId="{3D62EED3-62FE-4A45-B866-6B6E2F975D8D}" destId="{01FFA521-A0E7-454F-AC4A-8390F64E06B4}" srcOrd="0" destOrd="0" presId="urn:microsoft.com/office/officeart/2005/8/layout/default"/>
    <dgm:cxn modelId="{8A40290D-7F65-4442-B34E-900C52644C7D}" srcId="{2D89703C-AE4B-471B-A48C-419E710CA0FE}" destId="{EC5B7881-C4E3-4826-B348-B5F144D0A769}" srcOrd="8" destOrd="0" parTransId="{4F478243-8FDB-4A28-BFBF-AAF28A005089}" sibTransId="{053459B9-9B70-4632-84AA-A4F0C4C6002A}"/>
    <dgm:cxn modelId="{43F25D1F-9C26-4964-AC6E-3781A1E6B59F}" type="presOf" srcId="{2D89703C-AE4B-471B-A48C-419E710CA0FE}" destId="{EDC96763-CF93-42E8-BA92-C88EAD3889B1}" srcOrd="0" destOrd="0" presId="urn:microsoft.com/office/officeart/2005/8/layout/default"/>
    <dgm:cxn modelId="{1333F823-009D-4115-B84A-1C4B9BC94497}" type="presOf" srcId="{38928973-4323-402C-BC30-48A0407AFFAE}" destId="{AFFB4D0A-C255-4431-9C03-8DCFEA00713F}" srcOrd="0" destOrd="0" presId="urn:microsoft.com/office/officeart/2005/8/layout/default"/>
    <dgm:cxn modelId="{0A1F3324-3C36-475E-9E6E-38B904B07ED0}" type="presOf" srcId="{F38300C0-5C7F-40B5-A030-042E632EBAF8}" destId="{A2C7B3EE-B5F7-421D-80D5-1247BD0277E3}" srcOrd="0" destOrd="0" presId="urn:microsoft.com/office/officeart/2005/8/layout/default"/>
    <dgm:cxn modelId="{9C8E1D27-AF55-42ED-AA73-D174AEDEF284}" type="presOf" srcId="{07FC6FD3-8DD3-41F3-B44B-329FA84A365C}" destId="{13985370-0D0F-4E27-9924-32624E1C7135}" srcOrd="0" destOrd="0" presId="urn:microsoft.com/office/officeart/2005/8/layout/default"/>
    <dgm:cxn modelId="{C1CD7227-C4AC-48E7-9861-29EA8E78A65B}" srcId="{2D89703C-AE4B-471B-A48C-419E710CA0FE}" destId="{DDD78233-B471-4D5F-B17D-2C984E900A07}" srcOrd="2" destOrd="0" parTransId="{4B065F74-1672-4E5F-AE24-1FFF1FBB2195}" sibTransId="{E469A6CB-6B88-4F53-B0F5-092BE6ADA550}"/>
    <dgm:cxn modelId="{BA0BF32C-E654-4195-8CBC-DE797E37CDBE}" type="presOf" srcId="{691E5E42-28FE-4341-A7BC-BD1536C4BCFF}" destId="{5F4BE1D4-FB39-4BE1-944A-4CF40871D385}" srcOrd="0" destOrd="0" presId="urn:microsoft.com/office/officeart/2005/8/layout/default"/>
    <dgm:cxn modelId="{EC3D5F2D-AB59-4874-8F4C-F7DC94CFBA61}" srcId="{2D89703C-AE4B-471B-A48C-419E710CA0FE}" destId="{62753AC0-9307-40FC-B065-24C5ACEDBC50}" srcOrd="13" destOrd="0" parTransId="{F913BDFB-2029-4649-AB64-FEB7FAA781FF}" sibTransId="{9F0BAB21-1BA9-4F70-BDB5-E23A348382D9}"/>
    <dgm:cxn modelId="{6E2A9C32-8C86-404B-94CC-DDB24F4EA05B}" srcId="{2D89703C-AE4B-471B-A48C-419E710CA0FE}" destId="{DBAB33A2-C201-423B-B9DC-EA61D619B984}" srcOrd="3" destOrd="0" parTransId="{90BEEB72-8386-4059-9A07-FC98665CE4B3}" sibTransId="{ECF678AA-8E31-4257-985F-6228FC862206}"/>
    <dgm:cxn modelId="{09C9555D-BCFE-47F8-807C-FD005DF94BAB}" srcId="{2D89703C-AE4B-471B-A48C-419E710CA0FE}" destId="{4EFCEA5E-BAE2-4BF7-B759-D0BC53A7E20B}" srcOrd="12" destOrd="0" parTransId="{00EC7000-EA18-4A98-91FE-28DFE99155BC}" sibTransId="{0627B756-833A-4627-B8FB-348A9D256D0A}"/>
    <dgm:cxn modelId="{EB2ADF5D-3C7C-4747-A39B-B05C71E118DA}" type="presOf" srcId="{DBAB33A2-C201-423B-B9DC-EA61D619B984}" destId="{E7E79C73-0553-4D86-B427-7EF2E444F339}" srcOrd="0" destOrd="0" presId="urn:microsoft.com/office/officeart/2005/8/layout/default"/>
    <dgm:cxn modelId="{4962F75F-94BC-41E3-BA23-B4E84F515191}" srcId="{2D89703C-AE4B-471B-A48C-419E710CA0FE}" destId="{ED8B5B2C-4266-4F03-AF46-920E877829CB}" srcOrd="15" destOrd="0" parTransId="{234ADA27-F9D6-4266-85D6-5EA2B0696F92}" sibTransId="{EFA3E095-40A9-4419-8ADA-CF664C5D193B}"/>
    <dgm:cxn modelId="{21894152-689C-4F42-8A45-37724C5C67DE}" srcId="{2D89703C-AE4B-471B-A48C-419E710CA0FE}" destId="{082549E0-A0D6-4335-A617-7B772D68685E}" srcOrd="16" destOrd="0" parTransId="{FE1DCA06-F7FE-4F5C-824A-CBDAF9772373}" sibTransId="{19F36F62-3971-4319-BC57-5F1926AB8F11}"/>
    <dgm:cxn modelId="{BC7B5372-5A0F-4EDB-9E8E-99C4A8C335AE}" srcId="{2D89703C-AE4B-471B-A48C-419E710CA0FE}" destId="{B0576212-5545-4BFC-AA75-4C2217DE3B56}" srcOrd="1" destOrd="0" parTransId="{56E5859C-77AF-452F-A50C-7CB2F9EBDD3A}" sibTransId="{A3FE50BB-245F-4A31-BEC3-415A7B1B9118}"/>
    <dgm:cxn modelId="{EE938552-ABCF-4C27-886C-C97724CD9549}" type="presOf" srcId="{ADDD9AB0-B7AC-459A-851C-77F14998AD3D}" destId="{D10D57A5-BDFD-4819-AA26-AEF0059A74DB}" srcOrd="0" destOrd="0" presId="urn:microsoft.com/office/officeart/2005/8/layout/default"/>
    <dgm:cxn modelId="{34100C53-A861-4166-8431-6AFDFE95BEA6}" type="presOf" srcId="{082549E0-A0D6-4335-A617-7B772D68685E}" destId="{AB2E1BED-E3F4-4215-8C1F-722690964A45}" srcOrd="0" destOrd="0" presId="urn:microsoft.com/office/officeart/2005/8/layout/default"/>
    <dgm:cxn modelId="{2C2DAD53-6E3B-4ABB-80B5-89EA2DB32371}" type="presOf" srcId="{4EFCEA5E-BAE2-4BF7-B759-D0BC53A7E20B}" destId="{02F30846-4443-4773-9057-F9B40AF840A1}" srcOrd="0" destOrd="0" presId="urn:microsoft.com/office/officeart/2005/8/layout/default"/>
    <dgm:cxn modelId="{6436D053-CF2E-4CCC-8242-72D70BC7F8FB}" srcId="{2D89703C-AE4B-471B-A48C-419E710CA0FE}" destId="{7980E06F-20FE-4106-A65F-BD1D6F1D722B}" srcOrd="10" destOrd="0" parTransId="{A4A40A7F-807B-4D12-9CDF-364FEB88EA91}" sibTransId="{65B2340F-6421-4209-80E9-AB9F82FC7B42}"/>
    <dgm:cxn modelId="{2A214E7B-557B-4532-890D-12791F797766}" type="presOf" srcId="{A400F528-F631-45FF-A4EC-B1457A09DB37}" destId="{2F279DF8-838A-4617-96A0-94FD8A5AF479}" srcOrd="0" destOrd="0" presId="urn:microsoft.com/office/officeart/2005/8/layout/default"/>
    <dgm:cxn modelId="{F554427E-F9C8-4404-8996-55E708D13D0F}" srcId="{2D89703C-AE4B-471B-A48C-419E710CA0FE}" destId="{07FC6FD3-8DD3-41F3-B44B-329FA84A365C}" srcOrd="6" destOrd="0" parTransId="{1A3B3245-5865-46EC-994B-12110DCD329B}" sibTransId="{AD788E55-883E-4E80-BBC6-7A0289D87402}"/>
    <dgm:cxn modelId="{F23E588D-C8FF-4B06-8EFF-3D0684B62EF2}" type="presOf" srcId="{ED8B5B2C-4266-4F03-AF46-920E877829CB}" destId="{AC74EEB1-96DA-43F9-9FEE-5A06EA2E8E56}" srcOrd="0" destOrd="0" presId="urn:microsoft.com/office/officeart/2005/8/layout/default"/>
    <dgm:cxn modelId="{92B93BAB-A1C6-4E43-8E6C-B40FD86BE679}" type="presOf" srcId="{B0576212-5545-4BFC-AA75-4C2217DE3B56}" destId="{16CF6F23-0A80-4DAC-B819-A752EB981A76}" srcOrd="0" destOrd="0" presId="urn:microsoft.com/office/officeart/2005/8/layout/default"/>
    <dgm:cxn modelId="{F64E50B0-BE43-44EF-B1A4-D0A2E271C113}" type="presOf" srcId="{62753AC0-9307-40FC-B065-24C5ACEDBC50}" destId="{EE285320-D382-4DA7-BC4A-F38328A3EADB}" srcOrd="0" destOrd="0" presId="urn:microsoft.com/office/officeart/2005/8/layout/default"/>
    <dgm:cxn modelId="{E0FF5FB6-A71F-44FF-9C46-A101ACFDAB90}" srcId="{2D89703C-AE4B-471B-A48C-419E710CA0FE}" destId="{A07E723A-2652-4F05-8D57-A78D332E4CE6}" srcOrd="7" destOrd="0" parTransId="{584BB13F-F378-47EB-8E8B-96D5635482ED}" sibTransId="{DE5EF410-8CB5-432D-A5A7-6FC4B0DFB402}"/>
    <dgm:cxn modelId="{3A4C73B7-B623-450F-B45B-01CF263A7092}" srcId="{2D89703C-AE4B-471B-A48C-419E710CA0FE}" destId="{39B9E08A-6BBA-4F4B-B77A-4FFCE49D4251}" srcOrd="14" destOrd="0" parTransId="{507B548C-8D68-4BFF-890B-81626E168EBC}" sibTransId="{8763C2E8-6981-44BE-B4BB-A6C6F4D2465F}"/>
    <dgm:cxn modelId="{1C728EC6-6F9F-451C-907E-2524578BB890}" srcId="{2D89703C-AE4B-471B-A48C-419E710CA0FE}" destId="{A400F528-F631-45FF-A4EC-B1457A09DB37}" srcOrd="17" destOrd="0" parTransId="{9D9654D9-5538-42CC-B3DE-DC9F9D84EE23}" sibTransId="{98C36EDE-BEA7-4FC8-93A2-5F9BB3A9404A}"/>
    <dgm:cxn modelId="{7040F5CA-DF5E-40D4-B482-2B8BE77F0198}" type="presOf" srcId="{EC5B7881-C4E3-4826-B348-B5F144D0A769}" destId="{CD773D91-FD8E-40D1-90D9-ABA652FAFCC3}" srcOrd="0" destOrd="0" presId="urn:microsoft.com/office/officeart/2005/8/layout/default"/>
    <dgm:cxn modelId="{5D0F73CE-CB5E-4228-A567-C4859B612D84}" srcId="{2D89703C-AE4B-471B-A48C-419E710CA0FE}" destId="{3D62EED3-62FE-4A45-B866-6B6E2F975D8D}" srcOrd="5" destOrd="0" parTransId="{A3FF5297-A864-43CC-ABE2-B0199534F850}" sibTransId="{45A18942-DCAF-450D-9395-39304800FBCA}"/>
    <dgm:cxn modelId="{D61616D3-9BED-450E-BF9C-CFCE4C2747F2}" srcId="{2D89703C-AE4B-471B-A48C-419E710CA0FE}" destId="{ADDD9AB0-B7AC-459A-851C-77F14998AD3D}" srcOrd="9" destOrd="0" parTransId="{2204410D-B581-4301-8673-E92AB6DE49C1}" sibTransId="{55F99E7B-E7C1-45D1-BBFE-81CB4A6FB45B}"/>
    <dgm:cxn modelId="{C4CAF1DB-4220-4D23-B794-C4ACFC9F8499}" type="presOf" srcId="{A07E723A-2652-4F05-8D57-A78D332E4CE6}" destId="{FBE06647-EE0B-408A-8147-FB2EE6AFC918}" srcOrd="0" destOrd="0" presId="urn:microsoft.com/office/officeart/2005/8/layout/default"/>
    <dgm:cxn modelId="{1FD18BDD-09CD-415A-BF2B-3D34D4C2D789}" srcId="{2D89703C-AE4B-471B-A48C-419E710CA0FE}" destId="{38928973-4323-402C-BC30-48A0407AFFAE}" srcOrd="4" destOrd="0" parTransId="{2126CC66-3694-4C27-80A0-27F8A122CB89}" sibTransId="{BBBBDC4E-D215-42ED-B392-E7D8A66698EB}"/>
    <dgm:cxn modelId="{09E511E3-4840-430E-9911-B74B9E18B9B6}" type="presOf" srcId="{39B9E08A-6BBA-4F4B-B77A-4FFCE49D4251}" destId="{B530C445-80FE-485A-984C-D7B4DC623A9B}" srcOrd="0" destOrd="0" presId="urn:microsoft.com/office/officeart/2005/8/layout/default"/>
    <dgm:cxn modelId="{A09CC4EA-B6A6-4E26-9E04-0579F45A6456}" type="presOf" srcId="{DDD78233-B471-4D5F-B17D-2C984E900A07}" destId="{F64A4732-5177-48B2-BE95-3E70416C9C96}" srcOrd="0" destOrd="0" presId="urn:microsoft.com/office/officeart/2005/8/layout/default"/>
    <dgm:cxn modelId="{91388BF4-2561-49A3-A1DC-FF5B1F927ACD}" type="presOf" srcId="{7980E06F-20FE-4106-A65F-BD1D6F1D722B}" destId="{0B2AB2EE-E4D0-4A53-8A09-B41541228CC8}" srcOrd="0" destOrd="0" presId="urn:microsoft.com/office/officeart/2005/8/layout/default"/>
    <dgm:cxn modelId="{5B227FF7-39F0-4878-BAB3-FD29A8157C29}" srcId="{2D89703C-AE4B-471B-A48C-419E710CA0FE}" destId="{691E5E42-28FE-4341-A7BC-BD1536C4BCFF}" srcOrd="11" destOrd="0" parTransId="{F54D3ABF-51B5-4AB2-92DC-9F06A26DB320}" sibTransId="{DA223D6F-757F-42BF-8E72-FDBC51B737E0}"/>
    <dgm:cxn modelId="{5BA993FA-25D7-49B1-BC10-3B1D4620FF6A}" srcId="{2D89703C-AE4B-471B-A48C-419E710CA0FE}" destId="{F38300C0-5C7F-40B5-A030-042E632EBAF8}" srcOrd="0" destOrd="0" parTransId="{D302470A-9C86-4BE4-8CEB-D76D16190664}" sibTransId="{6E156D9B-1734-4AED-A288-941E3CD9D1CF}"/>
    <dgm:cxn modelId="{0538E2FC-6782-4C91-8A2C-994880681CC3}" type="presParOf" srcId="{EDC96763-CF93-42E8-BA92-C88EAD3889B1}" destId="{A2C7B3EE-B5F7-421D-80D5-1247BD0277E3}" srcOrd="0" destOrd="0" presId="urn:microsoft.com/office/officeart/2005/8/layout/default"/>
    <dgm:cxn modelId="{44D30A7D-CDC9-443A-9F98-5DD06B9D8E27}" type="presParOf" srcId="{EDC96763-CF93-42E8-BA92-C88EAD3889B1}" destId="{3509A3AF-D185-4DC9-8C47-E34B86D19FA3}" srcOrd="1" destOrd="0" presId="urn:microsoft.com/office/officeart/2005/8/layout/default"/>
    <dgm:cxn modelId="{3D01175E-09AC-49C7-8A28-80B55EA4C454}" type="presParOf" srcId="{EDC96763-CF93-42E8-BA92-C88EAD3889B1}" destId="{16CF6F23-0A80-4DAC-B819-A752EB981A76}" srcOrd="2" destOrd="0" presId="urn:microsoft.com/office/officeart/2005/8/layout/default"/>
    <dgm:cxn modelId="{455175E6-88C1-4121-A6E2-698B39ED4214}" type="presParOf" srcId="{EDC96763-CF93-42E8-BA92-C88EAD3889B1}" destId="{311CFBD6-5AAF-4EE3-847F-CD0715B71809}" srcOrd="3" destOrd="0" presId="urn:microsoft.com/office/officeart/2005/8/layout/default"/>
    <dgm:cxn modelId="{5411F055-1024-4113-A349-9A83E226C003}" type="presParOf" srcId="{EDC96763-CF93-42E8-BA92-C88EAD3889B1}" destId="{F64A4732-5177-48B2-BE95-3E70416C9C96}" srcOrd="4" destOrd="0" presId="urn:microsoft.com/office/officeart/2005/8/layout/default"/>
    <dgm:cxn modelId="{66E44742-9293-4D86-A2A0-1F30ECAB3623}" type="presParOf" srcId="{EDC96763-CF93-42E8-BA92-C88EAD3889B1}" destId="{A71839B5-7A9B-45BE-A22E-AFFE4304664D}" srcOrd="5" destOrd="0" presId="urn:microsoft.com/office/officeart/2005/8/layout/default"/>
    <dgm:cxn modelId="{97C03C0D-A1C1-476D-9A1D-C2CFE31475F8}" type="presParOf" srcId="{EDC96763-CF93-42E8-BA92-C88EAD3889B1}" destId="{E7E79C73-0553-4D86-B427-7EF2E444F339}" srcOrd="6" destOrd="0" presId="urn:microsoft.com/office/officeart/2005/8/layout/default"/>
    <dgm:cxn modelId="{E14ECBB1-FB53-4E0B-A855-304881FAA37F}" type="presParOf" srcId="{EDC96763-CF93-42E8-BA92-C88EAD3889B1}" destId="{22DCC77F-288B-4CCE-B045-3F07019E4A03}" srcOrd="7" destOrd="0" presId="urn:microsoft.com/office/officeart/2005/8/layout/default"/>
    <dgm:cxn modelId="{12ECE912-6E11-466E-9FD2-051315EA010A}" type="presParOf" srcId="{EDC96763-CF93-42E8-BA92-C88EAD3889B1}" destId="{AFFB4D0A-C255-4431-9C03-8DCFEA00713F}" srcOrd="8" destOrd="0" presId="urn:microsoft.com/office/officeart/2005/8/layout/default"/>
    <dgm:cxn modelId="{DEB9EEE0-A0B4-4164-B4B0-9B2C7E54961C}" type="presParOf" srcId="{EDC96763-CF93-42E8-BA92-C88EAD3889B1}" destId="{665C4D24-3623-4B02-88F3-8C35F9C09623}" srcOrd="9" destOrd="0" presId="urn:microsoft.com/office/officeart/2005/8/layout/default"/>
    <dgm:cxn modelId="{B062BBB4-B473-4903-94EB-1F297B79EE62}" type="presParOf" srcId="{EDC96763-CF93-42E8-BA92-C88EAD3889B1}" destId="{01FFA521-A0E7-454F-AC4A-8390F64E06B4}" srcOrd="10" destOrd="0" presId="urn:microsoft.com/office/officeart/2005/8/layout/default"/>
    <dgm:cxn modelId="{386D8B70-AEC0-42E2-A609-0384793954FB}" type="presParOf" srcId="{EDC96763-CF93-42E8-BA92-C88EAD3889B1}" destId="{BB3C911F-CA20-4F62-B448-5065F0ABBF3B}" srcOrd="11" destOrd="0" presId="urn:microsoft.com/office/officeart/2005/8/layout/default"/>
    <dgm:cxn modelId="{0E16EF50-54F9-4CDB-AAD9-798DA9A7B3BC}" type="presParOf" srcId="{EDC96763-CF93-42E8-BA92-C88EAD3889B1}" destId="{13985370-0D0F-4E27-9924-32624E1C7135}" srcOrd="12" destOrd="0" presId="urn:microsoft.com/office/officeart/2005/8/layout/default"/>
    <dgm:cxn modelId="{FF2A3E10-1FD8-4A61-8C46-9FD82BA35664}" type="presParOf" srcId="{EDC96763-CF93-42E8-BA92-C88EAD3889B1}" destId="{E336470C-45CE-4BE2-AFDA-6B7581F91183}" srcOrd="13" destOrd="0" presId="urn:microsoft.com/office/officeart/2005/8/layout/default"/>
    <dgm:cxn modelId="{7DAA94DE-7C3B-48E9-AA00-CB139B54D9E4}" type="presParOf" srcId="{EDC96763-CF93-42E8-BA92-C88EAD3889B1}" destId="{FBE06647-EE0B-408A-8147-FB2EE6AFC918}" srcOrd="14" destOrd="0" presId="urn:microsoft.com/office/officeart/2005/8/layout/default"/>
    <dgm:cxn modelId="{CBC6F912-57B0-43B7-86F8-F6D19E747A31}" type="presParOf" srcId="{EDC96763-CF93-42E8-BA92-C88EAD3889B1}" destId="{7FA7FC4F-AE87-424B-AEA2-8AEE73FB1EB8}" srcOrd="15" destOrd="0" presId="urn:microsoft.com/office/officeart/2005/8/layout/default"/>
    <dgm:cxn modelId="{CE26A903-DC36-46C0-A0D4-E83A50D5ED5B}" type="presParOf" srcId="{EDC96763-CF93-42E8-BA92-C88EAD3889B1}" destId="{CD773D91-FD8E-40D1-90D9-ABA652FAFCC3}" srcOrd="16" destOrd="0" presId="urn:microsoft.com/office/officeart/2005/8/layout/default"/>
    <dgm:cxn modelId="{6D1D15E6-6379-4FE5-B282-454DC3067268}" type="presParOf" srcId="{EDC96763-CF93-42E8-BA92-C88EAD3889B1}" destId="{201B972E-3C2D-4AA1-9179-32E7C7F19FE5}" srcOrd="17" destOrd="0" presId="urn:microsoft.com/office/officeart/2005/8/layout/default"/>
    <dgm:cxn modelId="{30612EFA-F1CE-4F52-AD25-2A64460E325D}" type="presParOf" srcId="{EDC96763-CF93-42E8-BA92-C88EAD3889B1}" destId="{D10D57A5-BDFD-4819-AA26-AEF0059A74DB}" srcOrd="18" destOrd="0" presId="urn:microsoft.com/office/officeart/2005/8/layout/default"/>
    <dgm:cxn modelId="{9C952442-76E6-42C8-95B4-E34CDB6A3D44}" type="presParOf" srcId="{EDC96763-CF93-42E8-BA92-C88EAD3889B1}" destId="{3FD2F941-7D19-4D55-ACE7-06BD17577516}" srcOrd="19" destOrd="0" presId="urn:microsoft.com/office/officeart/2005/8/layout/default"/>
    <dgm:cxn modelId="{B8989432-31A1-4A66-A191-7C34E0C996DE}" type="presParOf" srcId="{EDC96763-CF93-42E8-BA92-C88EAD3889B1}" destId="{0B2AB2EE-E4D0-4A53-8A09-B41541228CC8}" srcOrd="20" destOrd="0" presId="urn:microsoft.com/office/officeart/2005/8/layout/default"/>
    <dgm:cxn modelId="{898D48BB-70AA-430E-852A-8C651449ACC1}" type="presParOf" srcId="{EDC96763-CF93-42E8-BA92-C88EAD3889B1}" destId="{D1838C1E-79C9-4A8B-B3E8-49ED537EE37D}" srcOrd="21" destOrd="0" presId="urn:microsoft.com/office/officeart/2005/8/layout/default"/>
    <dgm:cxn modelId="{88B837F4-CBE7-46CB-8405-8400037A996E}" type="presParOf" srcId="{EDC96763-CF93-42E8-BA92-C88EAD3889B1}" destId="{5F4BE1D4-FB39-4BE1-944A-4CF40871D385}" srcOrd="22" destOrd="0" presId="urn:microsoft.com/office/officeart/2005/8/layout/default"/>
    <dgm:cxn modelId="{18D6C64F-55CE-4D19-BA98-304324C0AF13}" type="presParOf" srcId="{EDC96763-CF93-42E8-BA92-C88EAD3889B1}" destId="{B0C5026B-1042-4664-8C32-FF6BF84AB3DF}" srcOrd="23" destOrd="0" presId="urn:microsoft.com/office/officeart/2005/8/layout/default"/>
    <dgm:cxn modelId="{A7CD7B02-4B89-403E-84B2-4A26590A105C}" type="presParOf" srcId="{EDC96763-CF93-42E8-BA92-C88EAD3889B1}" destId="{02F30846-4443-4773-9057-F9B40AF840A1}" srcOrd="24" destOrd="0" presId="urn:microsoft.com/office/officeart/2005/8/layout/default"/>
    <dgm:cxn modelId="{770CD3FF-F603-4B43-BC71-EA7202EA9AA9}" type="presParOf" srcId="{EDC96763-CF93-42E8-BA92-C88EAD3889B1}" destId="{1750FAD3-DF5C-4905-8BE7-15181EA82D27}" srcOrd="25" destOrd="0" presId="urn:microsoft.com/office/officeart/2005/8/layout/default"/>
    <dgm:cxn modelId="{42AD16E2-5A71-4E53-ABD6-CFB9AF802077}" type="presParOf" srcId="{EDC96763-CF93-42E8-BA92-C88EAD3889B1}" destId="{EE285320-D382-4DA7-BC4A-F38328A3EADB}" srcOrd="26" destOrd="0" presId="urn:microsoft.com/office/officeart/2005/8/layout/default"/>
    <dgm:cxn modelId="{9087FAFE-88B1-4343-A10E-75DA98147615}" type="presParOf" srcId="{EDC96763-CF93-42E8-BA92-C88EAD3889B1}" destId="{D49D4A77-FE87-4199-9486-7069C73546D6}" srcOrd="27" destOrd="0" presId="urn:microsoft.com/office/officeart/2005/8/layout/default"/>
    <dgm:cxn modelId="{2E45D21D-B5BA-47E7-9AF4-054439A8E34A}" type="presParOf" srcId="{EDC96763-CF93-42E8-BA92-C88EAD3889B1}" destId="{B530C445-80FE-485A-984C-D7B4DC623A9B}" srcOrd="28" destOrd="0" presId="urn:microsoft.com/office/officeart/2005/8/layout/default"/>
    <dgm:cxn modelId="{5949EB73-E12E-4BED-8406-8E1BFDD19C2B}" type="presParOf" srcId="{EDC96763-CF93-42E8-BA92-C88EAD3889B1}" destId="{EA23A3F4-F609-491A-99DF-7A21A097DE25}" srcOrd="29" destOrd="0" presId="urn:microsoft.com/office/officeart/2005/8/layout/default"/>
    <dgm:cxn modelId="{4B6DD33D-774F-450E-B853-0EBFA8765915}" type="presParOf" srcId="{EDC96763-CF93-42E8-BA92-C88EAD3889B1}" destId="{AC74EEB1-96DA-43F9-9FEE-5A06EA2E8E56}" srcOrd="30" destOrd="0" presId="urn:microsoft.com/office/officeart/2005/8/layout/default"/>
    <dgm:cxn modelId="{B7CA2D3C-BAC1-481B-A644-252DA7F460EE}" type="presParOf" srcId="{EDC96763-CF93-42E8-BA92-C88EAD3889B1}" destId="{79F0EE02-31E5-4B2C-BD18-4970AD8D91D4}" srcOrd="31" destOrd="0" presId="urn:microsoft.com/office/officeart/2005/8/layout/default"/>
    <dgm:cxn modelId="{0BEEA8FF-CBB2-4696-94D0-686D6B432C60}" type="presParOf" srcId="{EDC96763-CF93-42E8-BA92-C88EAD3889B1}" destId="{AB2E1BED-E3F4-4215-8C1F-722690964A45}" srcOrd="32" destOrd="0" presId="urn:microsoft.com/office/officeart/2005/8/layout/default"/>
    <dgm:cxn modelId="{B7109356-716B-40EE-8779-5C87FC4F3E6B}" type="presParOf" srcId="{EDC96763-CF93-42E8-BA92-C88EAD3889B1}" destId="{8EB6DB82-C5BF-4435-B5A1-0DB910EE7978}" srcOrd="33" destOrd="0" presId="urn:microsoft.com/office/officeart/2005/8/layout/default"/>
    <dgm:cxn modelId="{F670E56B-F358-4EF6-97A1-BDAFEB814CB8}" type="presParOf" srcId="{EDC96763-CF93-42E8-BA92-C88EAD3889B1}" destId="{2F279DF8-838A-4617-96A0-94FD8A5AF479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A1A6D5-1A09-44F1-875C-98C1686A1778}" type="doc">
      <dgm:prSet loTypeId="urn:microsoft.com/office/officeart/2005/8/layout/chevron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98C9C9-F37E-4E1E-9027-02FE5AE3808F}">
      <dgm:prSet/>
      <dgm:spPr/>
      <dgm:t>
        <a:bodyPr/>
        <a:lstStyle/>
        <a:p>
          <a:r>
            <a:rPr lang="en-US"/>
            <a:t>Stage 1</a:t>
          </a:r>
        </a:p>
        <a:p>
          <a:pPr rtl="0"/>
          <a:r>
            <a:rPr lang="en-US"/>
            <a:t>Survey Students</a:t>
          </a:r>
          <a:r>
            <a:rPr lang="en-US">
              <a:latin typeface="Trebuchet MS" panose="020B0603020202020204"/>
            </a:rPr>
            <a:t> </a:t>
          </a:r>
          <a:endParaRPr lang="en-US"/>
        </a:p>
      </dgm:t>
    </dgm:pt>
    <dgm:pt modelId="{B4D54DCE-B768-4899-940A-925FC21505A5}" type="parTrans" cxnId="{530E9A1B-F204-4CF0-AF59-23ECF6D5133B}">
      <dgm:prSet/>
      <dgm:spPr/>
      <dgm:t>
        <a:bodyPr/>
        <a:lstStyle/>
        <a:p>
          <a:endParaRPr lang="en-US"/>
        </a:p>
      </dgm:t>
    </dgm:pt>
    <dgm:pt modelId="{9106DF58-8F03-4777-8FCB-2EBE7AD3458F}" type="sibTrans" cxnId="{530E9A1B-F204-4CF0-AF59-23ECF6D5133B}">
      <dgm:prSet/>
      <dgm:spPr/>
      <dgm:t>
        <a:bodyPr/>
        <a:lstStyle/>
        <a:p>
          <a:endParaRPr lang="en-US"/>
        </a:p>
      </dgm:t>
    </dgm:pt>
    <dgm:pt modelId="{4C9787F4-FDC0-4091-81D3-867439F38477}">
      <dgm:prSet/>
      <dgm:spPr/>
      <dgm:t>
        <a:bodyPr/>
        <a:lstStyle/>
        <a:p>
          <a:pPr>
            <a:buNone/>
          </a:pPr>
          <a:r>
            <a:rPr lang="en-US"/>
            <a:t>Students choose their top 6 subjects in order of preference from the list of all </a:t>
          </a:r>
          <a:r>
            <a:rPr lang="en-US">
              <a:latin typeface="Trebuchet MS" panose="020B0603020202020204"/>
            </a:rPr>
            <a:t>18</a:t>
          </a:r>
          <a:r>
            <a:rPr lang="en-US"/>
            <a:t> subjects</a:t>
          </a:r>
        </a:p>
      </dgm:t>
    </dgm:pt>
    <dgm:pt modelId="{10ADFC0C-D0C9-4D8C-B50D-DBA97246D030}" type="parTrans" cxnId="{C20B978F-E099-4CFA-BD1E-AD974280D8D4}">
      <dgm:prSet/>
      <dgm:spPr/>
      <dgm:t>
        <a:bodyPr/>
        <a:lstStyle/>
        <a:p>
          <a:endParaRPr lang="en-US"/>
        </a:p>
      </dgm:t>
    </dgm:pt>
    <dgm:pt modelId="{EA2D3856-DF0A-4B83-A9CA-3A581A179FF1}" type="sibTrans" cxnId="{C20B978F-E099-4CFA-BD1E-AD974280D8D4}">
      <dgm:prSet/>
      <dgm:spPr/>
      <dgm:t>
        <a:bodyPr/>
        <a:lstStyle/>
        <a:p>
          <a:endParaRPr lang="en-US"/>
        </a:p>
      </dgm:t>
    </dgm:pt>
    <dgm:pt modelId="{6CFED57A-5418-41C1-A6E8-08B1259766E5}">
      <dgm:prSet/>
      <dgm:spPr/>
      <dgm:t>
        <a:bodyPr/>
        <a:lstStyle/>
        <a:p>
          <a:pPr rtl="0"/>
          <a:r>
            <a:rPr lang="en-US" b="1" i="1"/>
            <a:t>Deadline</a:t>
          </a:r>
          <a:r>
            <a:rPr lang="en-US" b="1" i="1">
              <a:latin typeface="Trebuchet MS" panose="020B0603020202020204"/>
            </a:rPr>
            <a:t> Wed 20</a:t>
          </a:r>
          <a:r>
            <a:rPr lang="en-US" b="1" i="1" baseline="30000">
              <a:latin typeface="Trebuchet MS" panose="020B0603020202020204"/>
            </a:rPr>
            <a:t>th</a:t>
          </a:r>
          <a:r>
            <a:rPr lang="en-US" b="1" i="1"/>
            <a:t> March</a:t>
          </a:r>
          <a:endParaRPr lang="en-US" b="1"/>
        </a:p>
      </dgm:t>
    </dgm:pt>
    <dgm:pt modelId="{FBAC3B7D-DC1B-41D4-A3AD-13E0E87DC357}" type="parTrans" cxnId="{05BE25B4-D51C-43A2-A7C1-C5B85F1B3577}">
      <dgm:prSet/>
      <dgm:spPr/>
      <dgm:t>
        <a:bodyPr/>
        <a:lstStyle/>
        <a:p>
          <a:endParaRPr lang="en-GB"/>
        </a:p>
      </dgm:t>
    </dgm:pt>
    <dgm:pt modelId="{7AF7B1C6-D646-4A8F-BE2C-BE9A37EDEC55}" type="sibTrans" cxnId="{05BE25B4-D51C-43A2-A7C1-C5B85F1B3577}">
      <dgm:prSet/>
      <dgm:spPr/>
      <dgm:t>
        <a:bodyPr/>
        <a:lstStyle/>
        <a:p>
          <a:endParaRPr lang="en-GB"/>
        </a:p>
      </dgm:t>
    </dgm:pt>
    <dgm:pt modelId="{17CDEC31-5A03-4B37-9F1E-A3F576750575}">
      <dgm:prSet/>
      <dgm:spPr/>
      <dgm:t>
        <a:bodyPr/>
        <a:lstStyle/>
        <a:p>
          <a:pPr rtl="0"/>
          <a:r>
            <a:rPr lang="en-US" b="1"/>
            <a:t>Some subjects eliminated</a:t>
          </a:r>
          <a:endParaRPr lang="en-US" b="0" i="1">
            <a:latin typeface="Trebuchet MS" panose="020B0603020202020204"/>
          </a:endParaRPr>
        </a:p>
      </dgm:t>
    </dgm:pt>
    <dgm:pt modelId="{95BA2E47-5AAA-4807-884D-DF75987B370C}" type="parTrans" cxnId="{38C7727D-DE40-4EDC-8F5B-E897B11CF372}">
      <dgm:prSet/>
      <dgm:spPr/>
      <dgm:t>
        <a:bodyPr/>
        <a:lstStyle/>
        <a:p>
          <a:endParaRPr lang="en-GB"/>
        </a:p>
      </dgm:t>
    </dgm:pt>
    <dgm:pt modelId="{41CB8696-5251-4F46-A463-58E34600BFC5}" type="sibTrans" cxnId="{38C7727D-DE40-4EDC-8F5B-E897B11CF372}">
      <dgm:prSet/>
      <dgm:spPr/>
      <dgm:t>
        <a:bodyPr/>
        <a:lstStyle/>
        <a:p>
          <a:endParaRPr lang="en-GB"/>
        </a:p>
      </dgm:t>
    </dgm:pt>
    <dgm:pt modelId="{2E744E32-2001-443B-A33E-3F9AA30CF45C}">
      <dgm:prSet/>
      <dgm:spPr/>
      <dgm:t>
        <a:bodyPr/>
        <a:lstStyle/>
        <a:p>
          <a:pPr rtl="0"/>
          <a:endParaRPr lang="en-US" b="0"/>
        </a:p>
        <a:p>
          <a:pPr rtl="0"/>
          <a:r>
            <a:rPr lang="en-US" b="0"/>
            <a:t>Students choose their top 6 subjects in order of preference from the final list of subjects</a:t>
          </a:r>
          <a:endParaRPr lang="en-US" b="0">
            <a:latin typeface="Trebuchet MS" panose="020B0603020202020204"/>
          </a:endParaRPr>
        </a:p>
      </dgm:t>
    </dgm:pt>
    <dgm:pt modelId="{65ABD7DD-B263-4D5F-9B2B-8253B028A2E8}" type="parTrans" cxnId="{FA7A9A03-72B1-439F-B3A0-F0020AACB9B7}">
      <dgm:prSet/>
      <dgm:spPr/>
      <dgm:t>
        <a:bodyPr/>
        <a:lstStyle/>
        <a:p>
          <a:endParaRPr lang="en-GB"/>
        </a:p>
      </dgm:t>
    </dgm:pt>
    <dgm:pt modelId="{D4CF248D-C092-4214-A372-55147F1520BA}" type="sibTrans" cxnId="{FA7A9A03-72B1-439F-B3A0-F0020AACB9B7}">
      <dgm:prSet/>
      <dgm:spPr/>
      <dgm:t>
        <a:bodyPr/>
        <a:lstStyle/>
        <a:p>
          <a:endParaRPr lang="en-GB"/>
        </a:p>
      </dgm:t>
    </dgm:pt>
    <dgm:pt modelId="{51E6151C-6D48-412C-B24B-41D8407465CE}">
      <dgm:prSet phldr="0"/>
      <dgm:spPr/>
      <dgm:t>
        <a:bodyPr/>
        <a:lstStyle/>
        <a:p>
          <a:r>
            <a:rPr lang="en-US"/>
            <a:t>Option blocks created and </a:t>
          </a:r>
          <a:r>
            <a:rPr lang="en-US" b="1"/>
            <a:t>4 subjects selected</a:t>
          </a:r>
          <a:r>
            <a:rPr lang="en-US"/>
            <a:t>.</a:t>
          </a:r>
          <a:endParaRPr lang="en-US">
            <a:latin typeface="Arial"/>
            <a:cs typeface="Arial"/>
          </a:endParaRPr>
        </a:p>
      </dgm:t>
    </dgm:pt>
    <dgm:pt modelId="{D3AC67A3-FB5F-4674-85BF-D0CC15266F35}" type="sibTrans" cxnId="{7C11E8CA-76B5-4E88-994A-0708567C60C3}">
      <dgm:prSet/>
      <dgm:spPr/>
      <dgm:t>
        <a:bodyPr/>
        <a:lstStyle/>
        <a:p>
          <a:endParaRPr lang="en-GB"/>
        </a:p>
      </dgm:t>
    </dgm:pt>
    <dgm:pt modelId="{29A6B790-BDC8-460C-8B2F-FB1E9F4A42D0}" type="parTrans" cxnId="{7C11E8CA-76B5-4E88-994A-0708567C60C3}">
      <dgm:prSet/>
      <dgm:spPr/>
      <dgm:t>
        <a:bodyPr/>
        <a:lstStyle/>
        <a:p>
          <a:endParaRPr lang="en-GB"/>
        </a:p>
      </dgm:t>
    </dgm:pt>
    <dgm:pt modelId="{39533C07-520E-4963-BECC-12EB35EC4AA7}">
      <dgm:prSet phldr="0"/>
      <dgm:spPr/>
      <dgm:t>
        <a:bodyPr/>
        <a:lstStyle/>
        <a:p>
          <a:r>
            <a:rPr lang="en-US" b="1">
              <a:latin typeface="Trebuchet MS" panose="020B0603020202020204"/>
            </a:rPr>
            <a:t> </a:t>
          </a:r>
          <a:r>
            <a:rPr lang="en-US"/>
            <a:t>Stage 2</a:t>
          </a:r>
          <a:endParaRPr lang="en-US" i="0"/>
        </a:p>
      </dgm:t>
    </dgm:pt>
    <dgm:pt modelId="{88DB63F7-2344-4D14-B5A6-381731980399}" type="sibTrans" cxnId="{31E5F827-5ADA-4F11-95CD-97E42ED959B7}">
      <dgm:prSet/>
      <dgm:spPr/>
      <dgm:t>
        <a:bodyPr/>
        <a:lstStyle/>
        <a:p>
          <a:endParaRPr lang="en-GB"/>
        </a:p>
      </dgm:t>
    </dgm:pt>
    <dgm:pt modelId="{5F387A98-9C6E-4EE2-A290-BD34912717E8}" type="parTrans" cxnId="{31E5F827-5ADA-4F11-95CD-97E42ED959B7}">
      <dgm:prSet/>
      <dgm:spPr/>
      <dgm:t>
        <a:bodyPr/>
        <a:lstStyle/>
        <a:p>
          <a:endParaRPr lang="en-GB"/>
        </a:p>
      </dgm:t>
    </dgm:pt>
    <dgm:pt modelId="{4675CB89-E5A9-C24D-B5EB-ADB2DFB233A7}">
      <dgm:prSet phldr="0"/>
      <dgm:spPr/>
      <dgm:t>
        <a:bodyPr/>
        <a:lstStyle/>
        <a:p>
          <a:pPr rtl="0"/>
          <a:endParaRPr lang="en-US">
            <a:latin typeface="Arial"/>
            <a:cs typeface="Arial"/>
          </a:endParaRPr>
        </a:p>
      </dgm:t>
    </dgm:pt>
    <dgm:pt modelId="{6B72A09C-134A-C448-AE81-232D5166A956}" type="parTrans" cxnId="{DB5AF80D-0414-2D48-B916-D881B3D6D054}">
      <dgm:prSet/>
      <dgm:spPr/>
      <dgm:t>
        <a:bodyPr/>
        <a:lstStyle/>
        <a:p>
          <a:endParaRPr lang="en-GB"/>
        </a:p>
      </dgm:t>
    </dgm:pt>
    <dgm:pt modelId="{BF6BE6BB-6025-B34F-881D-D7BB75AC81A9}" type="sibTrans" cxnId="{DB5AF80D-0414-2D48-B916-D881B3D6D054}">
      <dgm:prSet/>
      <dgm:spPr/>
      <dgm:t>
        <a:bodyPr/>
        <a:lstStyle/>
        <a:p>
          <a:endParaRPr lang="en-GB"/>
        </a:p>
      </dgm:t>
    </dgm:pt>
    <dgm:pt modelId="{E64361F2-19D4-F74E-A159-238064713A76}">
      <dgm:prSet phldr="0"/>
      <dgm:spPr/>
      <dgm:t>
        <a:bodyPr/>
        <a:lstStyle/>
        <a:p>
          <a:endParaRPr lang="en-US"/>
        </a:p>
        <a:p>
          <a:endParaRPr lang="en-US">
            <a:latin typeface="Trebuchet MS" panose="020B0603020202020204"/>
          </a:endParaRPr>
        </a:p>
        <a:p>
          <a:endParaRPr lang="en-US">
            <a:latin typeface="Trebuchet MS" panose="020B0603020202020204"/>
          </a:endParaRPr>
        </a:p>
        <a:p>
          <a:pPr rtl="0"/>
          <a:endParaRPr lang="en-US">
            <a:latin typeface="Arial"/>
            <a:cs typeface="Arial"/>
          </a:endParaRPr>
        </a:p>
      </dgm:t>
    </dgm:pt>
    <dgm:pt modelId="{C5482960-AD82-C14D-BB25-75EB07909357}" type="parTrans" cxnId="{DCEF14BC-C64A-B74F-9FE1-EEB94A8D68FD}">
      <dgm:prSet/>
      <dgm:spPr/>
      <dgm:t>
        <a:bodyPr/>
        <a:lstStyle/>
        <a:p>
          <a:endParaRPr lang="en-GB"/>
        </a:p>
      </dgm:t>
    </dgm:pt>
    <dgm:pt modelId="{98A582E0-BF9A-6C44-B68A-C48FA4BAE1BD}" type="sibTrans" cxnId="{DCEF14BC-C64A-B74F-9FE1-EEB94A8D68FD}">
      <dgm:prSet/>
      <dgm:spPr/>
      <dgm:t>
        <a:bodyPr/>
        <a:lstStyle/>
        <a:p>
          <a:endParaRPr lang="en-GB"/>
        </a:p>
      </dgm:t>
    </dgm:pt>
    <dgm:pt modelId="{183E6DC5-9236-3E40-BEC3-B6851F991430}">
      <dgm:prSet phldr="0"/>
      <dgm:spPr/>
      <dgm:t>
        <a:bodyPr/>
        <a:lstStyle/>
        <a:p>
          <a:pPr rtl="0"/>
          <a:endParaRPr lang="en-US">
            <a:latin typeface="Arial"/>
            <a:cs typeface="Arial"/>
          </a:endParaRPr>
        </a:p>
      </dgm:t>
    </dgm:pt>
    <dgm:pt modelId="{5CCBDCBC-617A-0A42-AB34-C0CF850485B9}" type="parTrans" cxnId="{8FD37AC1-44F7-CA42-9AD8-4AF104D96B91}">
      <dgm:prSet/>
      <dgm:spPr/>
      <dgm:t>
        <a:bodyPr/>
        <a:lstStyle/>
        <a:p>
          <a:endParaRPr lang="en-GB"/>
        </a:p>
      </dgm:t>
    </dgm:pt>
    <dgm:pt modelId="{BB672C65-CD29-BC4B-BE53-4465C3BDB1CF}" type="sibTrans" cxnId="{8FD37AC1-44F7-CA42-9AD8-4AF104D96B91}">
      <dgm:prSet/>
      <dgm:spPr/>
      <dgm:t>
        <a:bodyPr/>
        <a:lstStyle/>
        <a:p>
          <a:endParaRPr lang="en-GB"/>
        </a:p>
      </dgm:t>
    </dgm:pt>
    <dgm:pt modelId="{08D6CE5C-F32F-1B4A-9833-B8EF2100C51A}">
      <dgm:prSet/>
      <dgm:spPr/>
      <dgm:t>
        <a:bodyPr/>
        <a:lstStyle/>
        <a:p>
          <a:pPr rtl="0"/>
          <a:r>
            <a:rPr lang="en-US" b="1" i="1">
              <a:latin typeface="Trebuchet MS" panose="020B0603020202020204"/>
            </a:rPr>
            <a:t>Deadline Fri 22</a:t>
          </a:r>
          <a:r>
            <a:rPr lang="en-US" b="1" i="1" baseline="30000">
              <a:latin typeface="Trebuchet MS" panose="020B0603020202020204"/>
            </a:rPr>
            <a:t>nd</a:t>
          </a:r>
          <a:r>
            <a:rPr lang="en-US" b="1" i="1">
              <a:latin typeface="Trebuchet MS" panose="020B0603020202020204"/>
            </a:rPr>
            <a:t> March</a:t>
          </a:r>
        </a:p>
      </dgm:t>
    </dgm:pt>
    <dgm:pt modelId="{6D539F4F-B4E1-0E44-BC11-94FC7C344C14}" type="parTrans" cxnId="{F60487B9-F677-6347-9B1B-864D030B9B86}">
      <dgm:prSet/>
      <dgm:spPr/>
      <dgm:t>
        <a:bodyPr/>
        <a:lstStyle/>
        <a:p>
          <a:endParaRPr lang="en-GB"/>
        </a:p>
      </dgm:t>
    </dgm:pt>
    <dgm:pt modelId="{2C9FFF26-660A-524D-BE3E-BC90F19DAAAA}" type="sibTrans" cxnId="{F60487B9-F677-6347-9B1B-864D030B9B86}">
      <dgm:prSet/>
      <dgm:spPr/>
      <dgm:t>
        <a:bodyPr/>
        <a:lstStyle/>
        <a:p>
          <a:endParaRPr lang="en-GB"/>
        </a:p>
      </dgm:t>
    </dgm:pt>
    <dgm:pt modelId="{AFFF4B4D-491D-0144-B6C0-FE728960A360}">
      <dgm:prSet phldr="0"/>
      <dgm:spPr/>
      <dgm:t>
        <a:bodyPr/>
        <a:lstStyle/>
        <a:p>
          <a:r>
            <a:rPr lang="en-US" b="1">
              <a:latin typeface="Arial"/>
              <a:cs typeface="Arial"/>
            </a:rPr>
            <a:t>Deadline Fri 12</a:t>
          </a:r>
          <a:r>
            <a:rPr lang="en-US" b="1" baseline="30000">
              <a:latin typeface="Arial"/>
              <a:cs typeface="Arial"/>
            </a:rPr>
            <a:t>th</a:t>
          </a:r>
          <a:r>
            <a:rPr lang="en-US" b="1">
              <a:latin typeface="Arial"/>
              <a:cs typeface="Arial"/>
            </a:rPr>
            <a:t> April</a:t>
          </a:r>
        </a:p>
      </dgm:t>
    </dgm:pt>
    <dgm:pt modelId="{6735F7CF-BD36-EA4A-815D-443816C6DE6C}" type="parTrans" cxnId="{703AC865-CD10-A24D-BD99-9A54BEEE25A1}">
      <dgm:prSet/>
      <dgm:spPr/>
      <dgm:t>
        <a:bodyPr/>
        <a:lstStyle/>
        <a:p>
          <a:endParaRPr lang="en-GB"/>
        </a:p>
      </dgm:t>
    </dgm:pt>
    <dgm:pt modelId="{93A345FC-0C5A-6D49-A500-A6A00A1A54FB}" type="sibTrans" cxnId="{703AC865-CD10-A24D-BD99-9A54BEEE25A1}">
      <dgm:prSet/>
      <dgm:spPr/>
      <dgm:t>
        <a:bodyPr/>
        <a:lstStyle/>
        <a:p>
          <a:endParaRPr lang="en-GB"/>
        </a:p>
      </dgm:t>
    </dgm:pt>
    <dgm:pt modelId="{EE81A5F7-7A41-F043-9094-F1B3E3492CEE}">
      <dgm:prSet phldr="0"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26CEBC-7759-7348-9677-B94BC15BDE5A}" type="parTrans" cxnId="{A2208365-73B1-F04B-BA67-ED62A72555A5}">
      <dgm:prSet/>
      <dgm:spPr/>
      <dgm:t>
        <a:bodyPr/>
        <a:lstStyle/>
        <a:p>
          <a:endParaRPr lang="en-GB"/>
        </a:p>
      </dgm:t>
    </dgm:pt>
    <dgm:pt modelId="{E451AD13-FB60-7B44-B87E-5BA26790BC38}" type="sibTrans" cxnId="{A2208365-73B1-F04B-BA67-ED62A72555A5}">
      <dgm:prSet/>
      <dgm:spPr/>
      <dgm:t>
        <a:bodyPr/>
        <a:lstStyle/>
        <a:p>
          <a:endParaRPr lang="en-GB"/>
        </a:p>
      </dgm:t>
    </dgm:pt>
    <dgm:pt modelId="{BA94A149-A5E7-B442-8338-D055A39618E5}">
      <dgm:prSet phldr="0"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F5D7CBE-4DE9-D345-8E61-AF7C3025BC0C}" type="parTrans" cxnId="{CF9E5DC2-C6E3-554E-9DA1-796C8C8D4867}">
      <dgm:prSet/>
      <dgm:spPr/>
      <dgm:t>
        <a:bodyPr/>
        <a:lstStyle/>
        <a:p>
          <a:endParaRPr lang="en-GB"/>
        </a:p>
      </dgm:t>
    </dgm:pt>
    <dgm:pt modelId="{BF4C9D1F-4F9C-1B42-966F-E60F1332BFF9}" type="sibTrans" cxnId="{CF9E5DC2-C6E3-554E-9DA1-796C8C8D4867}">
      <dgm:prSet/>
      <dgm:spPr/>
      <dgm:t>
        <a:bodyPr/>
        <a:lstStyle/>
        <a:p>
          <a:endParaRPr lang="en-GB"/>
        </a:p>
      </dgm:t>
    </dgm:pt>
    <dgm:pt modelId="{DA1A2137-B0EC-0D43-8CA4-5A8C13623BB9}" type="pres">
      <dgm:prSet presAssocID="{71A1A6D5-1A09-44F1-875C-98C1686A1778}" presName="Name0" presStyleCnt="0">
        <dgm:presLayoutVars>
          <dgm:dir/>
          <dgm:animLvl val="lvl"/>
          <dgm:resizeHandles val="exact"/>
        </dgm:presLayoutVars>
      </dgm:prSet>
      <dgm:spPr/>
    </dgm:pt>
    <dgm:pt modelId="{3550C06B-0A0E-F043-95DC-BCD418104FA4}" type="pres">
      <dgm:prSet presAssocID="{8398C9C9-F37E-4E1E-9027-02FE5AE3808F}" presName="composite" presStyleCnt="0"/>
      <dgm:spPr/>
    </dgm:pt>
    <dgm:pt modelId="{9BF75442-B38D-B14E-9550-DD515E733A1D}" type="pres">
      <dgm:prSet presAssocID="{8398C9C9-F37E-4E1E-9027-02FE5AE3808F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E2411BB-3794-A54D-9B39-066B85D8E47D}" type="pres">
      <dgm:prSet presAssocID="{8398C9C9-F37E-4E1E-9027-02FE5AE3808F}" presName="desTx" presStyleLbl="revTx" presStyleIdx="0" presStyleCnt="2">
        <dgm:presLayoutVars>
          <dgm:bulletEnabled val="1"/>
        </dgm:presLayoutVars>
      </dgm:prSet>
      <dgm:spPr/>
    </dgm:pt>
    <dgm:pt modelId="{30D42C2F-4CBE-9241-8905-10D3FC22B36B}" type="pres">
      <dgm:prSet presAssocID="{9106DF58-8F03-4777-8FCB-2EBE7AD3458F}" presName="space" presStyleCnt="0"/>
      <dgm:spPr/>
    </dgm:pt>
    <dgm:pt modelId="{F41F07B3-B737-B141-AD85-31306F39EACA}" type="pres">
      <dgm:prSet presAssocID="{39533C07-520E-4963-BECC-12EB35EC4AA7}" presName="composite" presStyleCnt="0"/>
      <dgm:spPr/>
    </dgm:pt>
    <dgm:pt modelId="{039B15E6-193F-2C47-9AC9-1B044A0BBE8E}" type="pres">
      <dgm:prSet presAssocID="{39533C07-520E-4963-BECC-12EB35EC4AA7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EEF8E8D2-E899-034F-B4EE-E3A295BBE28A}" type="pres">
      <dgm:prSet presAssocID="{39533C07-520E-4963-BECC-12EB35EC4AA7}" presName="desTx" presStyleLbl="revTx" presStyleIdx="1" presStyleCnt="2">
        <dgm:presLayoutVars>
          <dgm:bulletEnabled val="1"/>
        </dgm:presLayoutVars>
      </dgm:prSet>
      <dgm:spPr/>
    </dgm:pt>
  </dgm:ptLst>
  <dgm:cxnLst>
    <dgm:cxn modelId="{FA7A9A03-72B1-439F-B3A0-F0020AACB9B7}" srcId="{8398C9C9-F37E-4E1E-9027-02FE5AE3808F}" destId="{2E744E32-2001-443B-A33E-3F9AA30CF45C}" srcOrd="3" destOrd="0" parTransId="{65ABD7DD-B263-4D5F-9B2B-8253B028A2E8}" sibTransId="{D4CF248D-C092-4214-A372-55147F1520BA}"/>
    <dgm:cxn modelId="{DB5AF80D-0414-2D48-B916-D881B3D6D054}" srcId="{39533C07-520E-4963-BECC-12EB35EC4AA7}" destId="{4675CB89-E5A9-C24D-B5EB-ADB2DFB233A7}" srcOrd="0" destOrd="0" parTransId="{6B72A09C-134A-C448-AE81-232D5166A956}" sibTransId="{BF6BE6BB-6025-B34F-881D-D7BB75AC81A9}"/>
    <dgm:cxn modelId="{082B9110-353C-654D-996E-BF4FCFB2B63F}" type="presOf" srcId="{4675CB89-E5A9-C24D-B5EB-ADB2DFB233A7}" destId="{EEF8E8D2-E899-034F-B4EE-E3A295BBE28A}" srcOrd="0" destOrd="0" presId="urn:microsoft.com/office/officeart/2005/8/layout/chevron1"/>
    <dgm:cxn modelId="{15012015-3861-B745-A94B-08F11B30A1DF}" type="presOf" srcId="{4C9787F4-FDC0-4091-81D3-867439F38477}" destId="{AE2411BB-3794-A54D-9B39-066B85D8E47D}" srcOrd="0" destOrd="0" presId="urn:microsoft.com/office/officeart/2005/8/layout/chevron1"/>
    <dgm:cxn modelId="{B1DB7017-D1FA-F046-821B-E414997CEAB4}" type="presOf" srcId="{39533C07-520E-4963-BECC-12EB35EC4AA7}" destId="{039B15E6-193F-2C47-9AC9-1B044A0BBE8E}" srcOrd="0" destOrd="0" presId="urn:microsoft.com/office/officeart/2005/8/layout/chevron1"/>
    <dgm:cxn modelId="{530E9A1B-F204-4CF0-AF59-23ECF6D5133B}" srcId="{71A1A6D5-1A09-44F1-875C-98C1686A1778}" destId="{8398C9C9-F37E-4E1E-9027-02FE5AE3808F}" srcOrd="0" destOrd="0" parTransId="{B4D54DCE-B768-4899-940A-925FC21505A5}" sibTransId="{9106DF58-8F03-4777-8FCB-2EBE7AD3458F}"/>
    <dgm:cxn modelId="{31E5F827-5ADA-4F11-95CD-97E42ED959B7}" srcId="{71A1A6D5-1A09-44F1-875C-98C1686A1778}" destId="{39533C07-520E-4963-BECC-12EB35EC4AA7}" srcOrd="1" destOrd="0" parTransId="{5F387A98-9C6E-4EE2-A290-BD34912717E8}" sibTransId="{88DB63F7-2344-4D14-B5A6-381731980399}"/>
    <dgm:cxn modelId="{352F9A28-8C7E-2545-859B-7F7CB185FFD4}" type="presOf" srcId="{71A1A6D5-1A09-44F1-875C-98C1686A1778}" destId="{DA1A2137-B0EC-0D43-8CA4-5A8C13623BB9}" srcOrd="0" destOrd="0" presId="urn:microsoft.com/office/officeart/2005/8/layout/chevron1"/>
    <dgm:cxn modelId="{5B07B730-71C7-8040-9738-04F7A62522E9}" type="presOf" srcId="{17CDEC31-5A03-4B37-9F1E-A3F576750575}" destId="{AE2411BB-3794-A54D-9B39-066B85D8E47D}" srcOrd="0" destOrd="2" presId="urn:microsoft.com/office/officeart/2005/8/layout/chevron1"/>
    <dgm:cxn modelId="{2578E760-CF08-DE46-A478-F129E94FC1CE}" type="presOf" srcId="{8398C9C9-F37E-4E1E-9027-02FE5AE3808F}" destId="{9BF75442-B38D-B14E-9550-DD515E733A1D}" srcOrd="0" destOrd="0" presId="urn:microsoft.com/office/officeart/2005/8/layout/chevron1"/>
    <dgm:cxn modelId="{E051D044-2E1F-EF43-B2C4-355EA16D0C86}" type="presOf" srcId="{BA94A149-A5E7-B442-8338-D055A39618E5}" destId="{EEF8E8D2-E899-034F-B4EE-E3A295BBE28A}" srcOrd="0" destOrd="3" presId="urn:microsoft.com/office/officeart/2005/8/layout/chevron1"/>
    <dgm:cxn modelId="{A2208365-73B1-F04B-BA67-ED62A72555A5}" srcId="{39533C07-520E-4963-BECC-12EB35EC4AA7}" destId="{EE81A5F7-7A41-F043-9094-F1B3E3492CEE}" srcOrd="2" destOrd="0" parTransId="{3E26CEBC-7759-7348-9677-B94BC15BDE5A}" sibTransId="{E451AD13-FB60-7B44-B87E-5BA26790BC38}"/>
    <dgm:cxn modelId="{703AC865-CD10-A24D-BD99-9A54BEEE25A1}" srcId="{39533C07-520E-4963-BECC-12EB35EC4AA7}" destId="{AFFF4B4D-491D-0144-B6C0-FE728960A360}" srcOrd="4" destOrd="0" parTransId="{6735F7CF-BD36-EA4A-815D-443816C6DE6C}" sibTransId="{93A345FC-0C5A-6D49-A500-A6A00A1A54FB}"/>
    <dgm:cxn modelId="{9BEB256B-9587-354D-843B-BFECA760AD85}" type="presOf" srcId="{51E6151C-6D48-412C-B24B-41D8407465CE}" destId="{EEF8E8D2-E899-034F-B4EE-E3A295BBE28A}" srcOrd="0" destOrd="1" presId="urn:microsoft.com/office/officeart/2005/8/layout/chevron1"/>
    <dgm:cxn modelId="{38C7727D-DE40-4EDC-8F5B-E897B11CF372}" srcId="{8398C9C9-F37E-4E1E-9027-02FE5AE3808F}" destId="{17CDEC31-5A03-4B37-9F1E-A3F576750575}" srcOrd="2" destOrd="0" parTransId="{95BA2E47-5AAA-4807-884D-DF75987B370C}" sibTransId="{41CB8696-5251-4F46-A463-58E34600BFC5}"/>
    <dgm:cxn modelId="{C20B978F-E099-4CFA-BD1E-AD974280D8D4}" srcId="{8398C9C9-F37E-4E1E-9027-02FE5AE3808F}" destId="{4C9787F4-FDC0-4091-81D3-867439F38477}" srcOrd="0" destOrd="0" parTransId="{10ADFC0C-D0C9-4D8C-B50D-DBA97246D030}" sibTransId="{EA2D3856-DF0A-4B83-A9CA-3A581A179FF1}"/>
    <dgm:cxn modelId="{74316995-7F3C-9D4A-897D-3958804CD80A}" type="presOf" srcId="{183E6DC5-9236-3E40-BEC3-B6851F991430}" destId="{EEF8E8D2-E899-034F-B4EE-E3A295BBE28A}" srcOrd="0" destOrd="5" presId="urn:microsoft.com/office/officeart/2005/8/layout/chevron1"/>
    <dgm:cxn modelId="{5F5ECEAF-770A-BB42-9BAB-0515FB9B1891}" type="presOf" srcId="{EE81A5F7-7A41-F043-9094-F1B3E3492CEE}" destId="{EEF8E8D2-E899-034F-B4EE-E3A295BBE28A}" srcOrd="0" destOrd="2" presId="urn:microsoft.com/office/officeart/2005/8/layout/chevron1"/>
    <dgm:cxn modelId="{05BE25B4-D51C-43A2-A7C1-C5B85F1B3577}" srcId="{8398C9C9-F37E-4E1E-9027-02FE5AE3808F}" destId="{6CFED57A-5418-41C1-A6E8-08B1259766E5}" srcOrd="1" destOrd="0" parTransId="{FBAC3B7D-DC1B-41D4-A3AD-13E0E87DC357}" sibTransId="{7AF7B1C6-D646-4A8F-BE2C-BE9A37EDEC55}"/>
    <dgm:cxn modelId="{F60487B9-F677-6347-9B1B-864D030B9B86}" srcId="{8398C9C9-F37E-4E1E-9027-02FE5AE3808F}" destId="{08D6CE5C-F32F-1B4A-9833-B8EF2100C51A}" srcOrd="4" destOrd="0" parTransId="{6D539F4F-B4E1-0E44-BC11-94FC7C344C14}" sibTransId="{2C9FFF26-660A-524D-BE3E-BC90F19DAAAA}"/>
    <dgm:cxn modelId="{DCEF14BC-C64A-B74F-9FE1-EEB94A8D68FD}" srcId="{39533C07-520E-4963-BECC-12EB35EC4AA7}" destId="{E64361F2-19D4-F74E-A159-238064713A76}" srcOrd="6" destOrd="0" parTransId="{C5482960-AD82-C14D-BB25-75EB07909357}" sibTransId="{98A582E0-BF9A-6C44-B68A-C48FA4BAE1BD}"/>
    <dgm:cxn modelId="{FFEC3FBC-B875-A149-B495-FA2A405EA5D7}" type="presOf" srcId="{6CFED57A-5418-41C1-A6E8-08B1259766E5}" destId="{AE2411BB-3794-A54D-9B39-066B85D8E47D}" srcOrd="0" destOrd="1" presId="urn:microsoft.com/office/officeart/2005/8/layout/chevron1"/>
    <dgm:cxn modelId="{62A873C0-0558-7D40-8D1C-BB29DB4B56DC}" type="presOf" srcId="{08D6CE5C-F32F-1B4A-9833-B8EF2100C51A}" destId="{AE2411BB-3794-A54D-9B39-066B85D8E47D}" srcOrd="0" destOrd="4" presId="urn:microsoft.com/office/officeart/2005/8/layout/chevron1"/>
    <dgm:cxn modelId="{8FD37AC1-44F7-CA42-9AD8-4AF104D96B91}" srcId="{39533C07-520E-4963-BECC-12EB35EC4AA7}" destId="{183E6DC5-9236-3E40-BEC3-B6851F991430}" srcOrd="5" destOrd="0" parTransId="{5CCBDCBC-617A-0A42-AB34-C0CF850485B9}" sibTransId="{BB672C65-CD29-BC4B-BE53-4465C3BDB1CF}"/>
    <dgm:cxn modelId="{CF9E5DC2-C6E3-554E-9DA1-796C8C8D4867}" srcId="{39533C07-520E-4963-BECC-12EB35EC4AA7}" destId="{BA94A149-A5E7-B442-8338-D055A39618E5}" srcOrd="3" destOrd="0" parTransId="{DF5D7CBE-4DE9-D345-8E61-AF7C3025BC0C}" sibTransId="{BF4C9D1F-4F9C-1B42-966F-E60F1332BFF9}"/>
    <dgm:cxn modelId="{7C11E8CA-76B5-4E88-994A-0708567C60C3}" srcId="{39533C07-520E-4963-BECC-12EB35EC4AA7}" destId="{51E6151C-6D48-412C-B24B-41D8407465CE}" srcOrd="1" destOrd="0" parTransId="{29A6B790-BDC8-460C-8B2F-FB1E9F4A42D0}" sibTransId="{D3AC67A3-FB5F-4674-85BF-D0CC15266F35}"/>
    <dgm:cxn modelId="{422A4DD6-31D3-7C43-99B6-C576D717594E}" type="presOf" srcId="{2E744E32-2001-443B-A33E-3F9AA30CF45C}" destId="{AE2411BB-3794-A54D-9B39-066B85D8E47D}" srcOrd="0" destOrd="3" presId="urn:microsoft.com/office/officeart/2005/8/layout/chevron1"/>
    <dgm:cxn modelId="{0F0766EF-C459-F042-9743-9419FBAE3EF5}" type="presOf" srcId="{E64361F2-19D4-F74E-A159-238064713A76}" destId="{EEF8E8D2-E899-034F-B4EE-E3A295BBE28A}" srcOrd="0" destOrd="6" presId="urn:microsoft.com/office/officeart/2005/8/layout/chevron1"/>
    <dgm:cxn modelId="{70B9DBF4-3558-AC48-BB34-168A9DE04A33}" type="presOf" srcId="{AFFF4B4D-491D-0144-B6C0-FE728960A360}" destId="{EEF8E8D2-E899-034F-B4EE-E3A295BBE28A}" srcOrd="0" destOrd="4" presId="urn:microsoft.com/office/officeart/2005/8/layout/chevron1"/>
    <dgm:cxn modelId="{8B718F1C-0B32-E041-A9F5-F411AE953CFA}" type="presParOf" srcId="{DA1A2137-B0EC-0D43-8CA4-5A8C13623BB9}" destId="{3550C06B-0A0E-F043-95DC-BCD418104FA4}" srcOrd="0" destOrd="0" presId="urn:microsoft.com/office/officeart/2005/8/layout/chevron1"/>
    <dgm:cxn modelId="{0A394453-6C3C-6745-9C04-19D05DE9AA4F}" type="presParOf" srcId="{3550C06B-0A0E-F043-95DC-BCD418104FA4}" destId="{9BF75442-B38D-B14E-9550-DD515E733A1D}" srcOrd="0" destOrd="0" presId="urn:microsoft.com/office/officeart/2005/8/layout/chevron1"/>
    <dgm:cxn modelId="{F8FD24C9-E4CD-894B-A758-6982DA804FCB}" type="presParOf" srcId="{3550C06B-0A0E-F043-95DC-BCD418104FA4}" destId="{AE2411BB-3794-A54D-9B39-066B85D8E47D}" srcOrd="1" destOrd="0" presId="urn:microsoft.com/office/officeart/2005/8/layout/chevron1"/>
    <dgm:cxn modelId="{75E77876-27DB-8D4C-A839-9CA0A4020BA5}" type="presParOf" srcId="{DA1A2137-B0EC-0D43-8CA4-5A8C13623BB9}" destId="{30D42C2F-4CBE-9241-8905-10D3FC22B36B}" srcOrd="1" destOrd="0" presId="urn:microsoft.com/office/officeart/2005/8/layout/chevron1"/>
    <dgm:cxn modelId="{19043330-5413-DF45-BA71-77585D4586AF}" type="presParOf" srcId="{DA1A2137-B0EC-0D43-8CA4-5A8C13623BB9}" destId="{F41F07B3-B737-B141-AD85-31306F39EACA}" srcOrd="2" destOrd="0" presId="urn:microsoft.com/office/officeart/2005/8/layout/chevron1"/>
    <dgm:cxn modelId="{019FF27C-7602-9641-B618-BBE50BB06BF4}" type="presParOf" srcId="{F41F07B3-B737-B141-AD85-31306F39EACA}" destId="{039B15E6-193F-2C47-9AC9-1B044A0BBE8E}" srcOrd="0" destOrd="0" presId="urn:microsoft.com/office/officeart/2005/8/layout/chevron1"/>
    <dgm:cxn modelId="{A41C198A-C6C5-5C4B-9DD5-9914F24CD7CC}" type="presParOf" srcId="{F41F07B3-B737-B141-AD85-31306F39EACA}" destId="{EEF8E8D2-E899-034F-B4EE-E3A295BBE28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88727B-09DF-4235-9171-8C3060FA3C2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88146B-1427-4BAD-A6FA-5B0C4B9F0A3A}">
      <dgm:prSet/>
      <dgm:spPr/>
      <dgm:t>
        <a:bodyPr/>
        <a:lstStyle/>
        <a:p>
          <a:pPr rtl="0"/>
          <a:r>
            <a:rPr lang="en-US"/>
            <a:t>Remember, while this is an important </a:t>
          </a:r>
          <a:r>
            <a:rPr lang="en-US">
              <a:latin typeface="Trebuchet MS" panose="020B0603020202020204"/>
            </a:rPr>
            <a:t>decision -</a:t>
          </a:r>
          <a:br>
            <a:rPr lang="en-US">
              <a:solidFill>
                <a:srgbClr val="010000"/>
              </a:solidFill>
              <a:latin typeface="Trebuchet MS" panose="020B0603020202020204"/>
            </a:rPr>
          </a:br>
          <a:r>
            <a:rPr lang="en-US" u="sng">
              <a:latin typeface="Trebuchet MS" panose="020B0603020202020204"/>
            </a:rPr>
            <a:t>it</a:t>
          </a:r>
          <a:r>
            <a:rPr lang="en-US" u="sng"/>
            <a:t> is not life threatening!</a:t>
          </a:r>
        </a:p>
      </dgm:t>
    </dgm:pt>
    <dgm:pt modelId="{040170A7-67D0-4EE0-91B5-E528B66CAF22}" type="parTrans" cxnId="{CDA0BAAA-CC69-4A65-BB99-EF6F5F3887DB}">
      <dgm:prSet/>
      <dgm:spPr/>
      <dgm:t>
        <a:bodyPr/>
        <a:lstStyle/>
        <a:p>
          <a:endParaRPr lang="en-US"/>
        </a:p>
      </dgm:t>
    </dgm:pt>
    <dgm:pt modelId="{56BBF7F8-81C5-4D34-B8C6-89F6F6048D54}" type="sibTrans" cxnId="{CDA0BAAA-CC69-4A65-BB99-EF6F5F3887DB}">
      <dgm:prSet/>
      <dgm:spPr/>
      <dgm:t>
        <a:bodyPr/>
        <a:lstStyle/>
        <a:p>
          <a:endParaRPr lang="en-US"/>
        </a:p>
      </dgm:t>
    </dgm:pt>
    <dgm:pt modelId="{76FC5B41-7E9F-458C-850B-0ADBC58AB8C0}">
      <dgm:prSet/>
      <dgm:spPr/>
      <dgm:t>
        <a:bodyPr/>
        <a:lstStyle/>
        <a:p>
          <a:r>
            <a:rPr lang="en-US"/>
            <a:t>There are pathways to every destination.</a:t>
          </a:r>
        </a:p>
      </dgm:t>
    </dgm:pt>
    <dgm:pt modelId="{86B536D9-9360-4073-AA28-484EBB69085C}" type="parTrans" cxnId="{697C31C7-9778-47FB-BF91-D057353271E9}">
      <dgm:prSet/>
      <dgm:spPr/>
      <dgm:t>
        <a:bodyPr/>
        <a:lstStyle/>
        <a:p>
          <a:endParaRPr lang="en-US"/>
        </a:p>
      </dgm:t>
    </dgm:pt>
    <dgm:pt modelId="{73B1A79C-8A9D-470F-8AFC-DB685C624985}" type="sibTrans" cxnId="{697C31C7-9778-47FB-BF91-D057353271E9}">
      <dgm:prSet/>
      <dgm:spPr/>
      <dgm:t>
        <a:bodyPr/>
        <a:lstStyle/>
        <a:p>
          <a:endParaRPr lang="en-US"/>
        </a:p>
      </dgm:t>
    </dgm:pt>
    <dgm:pt modelId="{E2CBA47E-3D28-4579-A361-04E1C065743C}">
      <dgm:prSet/>
      <dgm:spPr/>
      <dgm:t>
        <a:bodyPr/>
        <a:lstStyle/>
        <a:p>
          <a:r>
            <a:rPr lang="en-US"/>
            <a:t>Make an informed decision. </a:t>
          </a:r>
        </a:p>
      </dgm:t>
    </dgm:pt>
    <dgm:pt modelId="{91618307-2A88-49F2-A90C-20A0C0672DD0}" type="parTrans" cxnId="{302D4312-C992-47F9-BB3E-B66E078F79C7}">
      <dgm:prSet/>
      <dgm:spPr/>
      <dgm:t>
        <a:bodyPr/>
        <a:lstStyle/>
        <a:p>
          <a:endParaRPr lang="en-US"/>
        </a:p>
      </dgm:t>
    </dgm:pt>
    <dgm:pt modelId="{186B908D-E674-4B77-809E-54D3A09D6B0A}" type="sibTrans" cxnId="{302D4312-C992-47F9-BB3E-B66E078F79C7}">
      <dgm:prSet/>
      <dgm:spPr/>
      <dgm:t>
        <a:bodyPr/>
        <a:lstStyle/>
        <a:p>
          <a:endParaRPr lang="en-US"/>
        </a:p>
      </dgm:t>
    </dgm:pt>
    <dgm:pt modelId="{3E65F021-B131-41B3-9B61-55A2875A9D6D}" type="pres">
      <dgm:prSet presAssocID="{3688727B-09DF-4235-9171-8C3060FA3C28}" presName="linear" presStyleCnt="0">
        <dgm:presLayoutVars>
          <dgm:animLvl val="lvl"/>
          <dgm:resizeHandles val="exact"/>
        </dgm:presLayoutVars>
      </dgm:prSet>
      <dgm:spPr/>
    </dgm:pt>
    <dgm:pt modelId="{C265F62B-0A9B-49AE-A80E-9188A0BBBC5F}" type="pres">
      <dgm:prSet presAssocID="{4588146B-1427-4BAD-A6FA-5B0C4B9F0A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F456DE-6E8E-4D61-ADA2-0CE608F36A46}" type="pres">
      <dgm:prSet presAssocID="{56BBF7F8-81C5-4D34-B8C6-89F6F6048D54}" presName="spacer" presStyleCnt="0"/>
      <dgm:spPr/>
    </dgm:pt>
    <dgm:pt modelId="{228BD650-D478-4C17-A34B-DE691728C16F}" type="pres">
      <dgm:prSet presAssocID="{76FC5B41-7E9F-458C-850B-0ADBC58AB8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8B6B65-49FF-475A-9490-0A7912F644FD}" type="pres">
      <dgm:prSet presAssocID="{73B1A79C-8A9D-470F-8AFC-DB685C624985}" presName="spacer" presStyleCnt="0"/>
      <dgm:spPr/>
    </dgm:pt>
    <dgm:pt modelId="{FFCA9032-CC09-41F0-BA3D-894E4DE453D3}" type="pres">
      <dgm:prSet presAssocID="{E2CBA47E-3D28-4579-A361-04E1C06574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02D4312-C992-47F9-BB3E-B66E078F79C7}" srcId="{3688727B-09DF-4235-9171-8C3060FA3C28}" destId="{E2CBA47E-3D28-4579-A361-04E1C065743C}" srcOrd="2" destOrd="0" parTransId="{91618307-2A88-49F2-A90C-20A0C0672DD0}" sibTransId="{186B908D-E674-4B77-809E-54D3A09D6B0A}"/>
    <dgm:cxn modelId="{4268BF1F-C24D-4E16-8300-DDCD7169EE39}" type="presOf" srcId="{3688727B-09DF-4235-9171-8C3060FA3C28}" destId="{3E65F021-B131-41B3-9B61-55A2875A9D6D}" srcOrd="0" destOrd="0" presId="urn:microsoft.com/office/officeart/2005/8/layout/vList2"/>
    <dgm:cxn modelId="{F63B5038-8BF7-46DD-9D51-5443294164C1}" type="presOf" srcId="{4588146B-1427-4BAD-A6FA-5B0C4B9F0A3A}" destId="{C265F62B-0A9B-49AE-A80E-9188A0BBBC5F}" srcOrd="0" destOrd="0" presId="urn:microsoft.com/office/officeart/2005/8/layout/vList2"/>
    <dgm:cxn modelId="{2471E154-E511-4421-87D4-83274FB74D9B}" type="presOf" srcId="{E2CBA47E-3D28-4579-A361-04E1C065743C}" destId="{FFCA9032-CC09-41F0-BA3D-894E4DE453D3}" srcOrd="0" destOrd="0" presId="urn:microsoft.com/office/officeart/2005/8/layout/vList2"/>
    <dgm:cxn modelId="{63E1F282-E7D9-4AAF-B83C-EA8FCABF9C7E}" type="presOf" srcId="{76FC5B41-7E9F-458C-850B-0ADBC58AB8C0}" destId="{228BD650-D478-4C17-A34B-DE691728C16F}" srcOrd="0" destOrd="0" presId="urn:microsoft.com/office/officeart/2005/8/layout/vList2"/>
    <dgm:cxn modelId="{CDA0BAAA-CC69-4A65-BB99-EF6F5F3887DB}" srcId="{3688727B-09DF-4235-9171-8C3060FA3C28}" destId="{4588146B-1427-4BAD-A6FA-5B0C4B9F0A3A}" srcOrd="0" destOrd="0" parTransId="{040170A7-67D0-4EE0-91B5-E528B66CAF22}" sibTransId="{56BBF7F8-81C5-4D34-B8C6-89F6F6048D54}"/>
    <dgm:cxn modelId="{697C31C7-9778-47FB-BF91-D057353271E9}" srcId="{3688727B-09DF-4235-9171-8C3060FA3C28}" destId="{76FC5B41-7E9F-458C-850B-0ADBC58AB8C0}" srcOrd="1" destOrd="0" parTransId="{86B536D9-9360-4073-AA28-484EBB69085C}" sibTransId="{73B1A79C-8A9D-470F-8AFC-DB685C624985}"/>
    <dgm:cxn modelId="{DD70127B-CE36-45B3-B681-0F3A8AF02AEF}" type="presParOf" srcId="{3E65F021-B131-41B3-9B61-55A2875A9D6D}" destId="{C265F62B-0A9B-49AE-A80E-9188A0BBBC5F}" srcOrd="0" destOrd="0" presId="urn:microsoft.com/office/officeart/2005/8/layout/vList2"/>
    <dgm:cxn modelId="{45EC5339-1A26-4D58-8577-939CB8E1901C}" type="presParOf" srcId="{3E65F021-B131-41B3-9B61-55A2875A9D6D}" destId="{C1F456DE-6E8E-4D61-ADA2-0CE608F36A46}" srcOrd="1" destOrd="0" presId="urn:microsoft.com/office/officeart/2005/8/layout/vList2"/>
    <dgm:cxn modelId="{205AC631-EF98-4A98-AB3C-0668E4775F13}" type="presParOf" srcId="{3E65F021-B131-41B3-9B61-55A2875A9D6D}" destId="{228BD650-D478-4C17-A34B-DE691728C16F}" srcOrd="2" destOrd="0" presId="urn:microsoft.com/office/officeart/2005/8/layout/vList2"/>
    <dgm:cxn modelId="{7AA34E74-10E9-4900-90AA-4787A8A03A34}" type="presParOf" srcId="{3E65F021-B131-41B3-9B61-55A2875A9D6D}" destId="{118B6B65-49FF-475A-9490-0A7912F644FD}" srcOrd="3" destOrd="0" presId="urn:microsoft.com/office/officeart/2005/8/layout/vList2"/>
    <dgm:cxn modelId="{5B0C01B1-8A8C-4CA2-983A-185072721865}" type="presParOf" srcId="{3E65F021-B131-41B3-9B61-55A2875A9D6D}" destId="{FFCA9032-CC09-41F0-BA3D-894E4DE453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E46D5-042F-4755-903E-04489FD94CE7}">
      <dsp:nvSpPr>
        <dsp:cNvPr id="0" name=""/>
        <dsp:cNvSpPr/>
      </dsp:nvSpPr>
      <dsp:spPr>
        <a:xfrm>
          <a:off x="416088" y="39"/>
          <a:ext cx="2381775" cy="1429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Interests </a:t>
          </a:r>
          <a:r>
            <a:rPr lang="en-IE" sz="1400" kern="1200">
              <a:solidFill>
                <a:schemeClr val="tx1"/>
              </a:solidFill>
            </a:rPr>
            <a:t>– What do you love doing? What kind of things are you curious about? What extra-curricular activities do you take part in?</a:t>
          </a:r>
          <a:endParaRPr lang="en-US" sz="1400" kern="1200">
            <a:solidFill>
              <a:schemeClr val="tx1"/>
            </a:solidFill>
          </a:endParaRPr>
        </a:p>
      </dsp:txBody>
      <dsp:txXfrm>
        <a:off x="416088" y="39"/>
        <a:ext cx="2381775" cy="1429065"/>
      </dsp:txXfrm>
    </dsp:sp>
    <dsp:sp modelId="{788AF3AF-2E62-435F-A419-6974E14ABBC4}">
      <dsp:nvSpPr>
        <dsp:cNvPr id="0" name=""/>
        <dsp:cNvSpPr/>
      </dsp:nvSpPr>
      <dsp:spPr>
        <a:xfrm>
          <a:off x="3036041" y="39"/>
          <a:ext cx="2381775" cy="14290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Subject Preferences</a:t>
          </a:r>
          <a:r>
            <a:rPr lang="en-IE" sz="1400" kern="1200">
              <a:solidFill>
                <a:schemeClr val="tx1"/>
              </a:solidFill>
            </a:rPr>
            <a:t> – What were your best subjects at Junior Cycle? What were your favourite subjects at Junior Cycle or during Transition Year?</a:t>
          </a:r>
          <a:endParaRPr lang="en-US" sz="1400" kern="1200">
            <a:solidFill>
              <a:schemeClr val="tx1"/>
            </a:solidFill>
          </a:endParaRPr>
        </a:p>
      </dsp:txBody>
      <dsp:txXfrm>
        <a:off x="3036041" y="39"/>
        <a:ext cx="2381775" cy="1429065"/>
      </dsp:txXfrm>
    </dsp:sp>
    <dsp:sp modelId="{89C64D6C-DB1E-4F39-BF6A-6C2619935200}">
      <dsp:nvSpPr>
        <dsp:cNvPr id="0" name=""/>
        <dsp:cNvSpPr/>
      </dsp:nvSpPr>
      <dsp:spPr>
        <a:xfrm>
          <a:off x="5655994" y="39"/>
          <a:ext cx="2381775" cy="1429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Career Interests </a:t>
          </a:r>
          <a:r>
            <a:rPr lang="en-IE" sz="1400" kern="1200">
              <a:solidFill>
                <a:schemeClr val="tx1"/>
              </a:solidFill>
            </a:rPr>
            <a:t>– What career areas were your strongest in the Interest Inventory</a:t>
          </a:r>
          <a:r>
            <a:rPr lang="en-IE" sz="1400" kern="1200">
              <a:solidFill>
                <a:schemeClr val="tx1"/>
              </a:solidFill>
              <a:latin typeface="Trebuchet MS" panose="020B0603020202020204"/>
            </a:rPr>
            <a:t> </a:t>
          </a:r>
          <a:r>
            <a:rPr lang="en-IE" sz="1400" kern="1200">
              <a:solidFill>
                <a:schemeClr val="tx1"/>
              </a:solidFill>
            </a:rPr>
            <a:t> on</a:t>
          </a:r>
          <a:r>
            <a:rPr lang="en-IE" sz="1400" kern="1200">
              <a:solidFill>
                <a:schemeClr val="tx1"/>
              </a:solidFill>
              <a:latin typeface="Trebuchet MS" panose="020B0603020202020204"/>
            </a:rPr>
            <a:t> careers</a:t>
          </a:r>
          <a:r>
            <a:rPr lang="en-IE" sz="1400" kern="1200">
              <a:solidFill>
                <a:schemeClr val="tx1"/>
              </a:solidFill>
            </a:rPr>
            <a:t> </a:t>
          </a:r>
          <a:r>
            <a:rPr lang="en-IE" sz="1400" kern="1200">
              <a:solidFill>
                <a:schemeClr val="tx1"/>
              </a:solidFill>
              <a:latin typeface="Trebuchet MS" panose="020B0603020202020204"/>
            </a:rPr>
            <a:t>portal </a:t>
          </a:r>
          <a:r>
            <a:rPr lang="en-IE" sz="1400" kern="1200">
              <a:solidFill>
                <a:schemeClr val="tx1"/>
              </a:solidFill>
            </a:rPr>
            <a:t>? What careers are you currently interested in?</a:t>
          </a:r>
          <a:endParaRPr lang="en-US" sz="1400" kern="1200">
            <a:solidFill>
              <a:schemeClr val="tx1"/>
            </a:solidFill>
          </a:endParaRPr>
        </a:p>
      </dsp:txBody>
      <dsp:txXfrm>
        <a:off x="5655994" y="39"/>
        <a:ext cx="2381775" cy="1429065"/>
      </dsp:txXfrm>
    </dsp:sp>
    <dsp:sp modelId="{B896B804-F747-4894-9114-7572E07B0771}">
      <dsp:nvSpPr>
        <dsp:cNvPr id="0" name=""/>
        <dsp:cNvSpPr/>
      </dsp:nvSpPr>
      <dsp:spPr>
        <a:xfrm>
          <a:off x="416088" y="1667282"/>
          <a:ext cx="2381775" cy="14290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/>
            <a:t>Work Experience </a:t>
          </a:r>
          <a:r>
            <a:rPr lang="en-IE" sz="1400" kern="1200"/>
            <a:t>– What have you learned about the kind of work you find interesting?</a:t>
          </a:r>
          <a:endParaRPr lang="en-US" sz="1400" kern="1200"/>
        </a:p>
      </dsp:txBody>
      <dsp:txXfrm>
        <a:off x="416088" y="1667282"/>
        <a:ext cx="2381775" cy="1429065"/>
      </dsp:txXfrm>
    </dsp:sp>
    <dsp:sp modelId="{E81EFAEF-5DE9-4415-8A42-3C05978A1E6C}">
      <dsp:nvSpPr>
        <dsp:cNvPr id="0" name=""/>
        <dsp:cNvSpPr/>
      </dsp:nvSpPr>
      <dsp:spPr>
        <a:xfrm>
          <a:off x="3036041" y="1667282"/>
          <a:ext cx="2381775" cy="14290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Previous test results</a:t>
          </a:r>
          <a:r>
            <a:rPr lang="en-IE" sz="1400" kern="1200">
              <a:solidFill>
                <a:schemeClr val="tx1"/>
              </a:solidFill>
            </a:rPr>
            <a:t>– What were your strongest aptitudes? Do these aptitudes direct you to particular subjects?</a:t>
          </a:r>
          <a:endParaRPr lang="en-US" sz="1400" kern="1200">
            <a:solidFill>
              <a:schemeClr val="tx1"/>
            </a:solidFill>
          </a:endParaRPr>
        </a:p>
      </dsp:txBody>
      <dsp:txXfrm>
        <a:off x="3036041" y="1667282"/>
        <a:ext cx="2381775" cy="1429065"/>
      </dsp:txXfrm>
    </dsp:sp>
    <dsp:sp modelId="{63A42854-BAC7-4F86-B517-F7046683E66B}">
      <dsp:nvSpPr>
        <dsp:cNvPr id="0" name=""/>
        <dsp:cNvSpPr/>
      </dsp:nvSpPr>
      <dsp:spPr>
        <a:xfrm>
          <a:off x="5655994" y="1667282"/>
          <a:ext cx="2381775" cy="1429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Personal Strengths </a:t>
          </a:r>
          <a:r>
            <a:rPr lang="en-IE" sz="1400" kern="1200">
              <a:solidFill>
                <a:schemeClr val="tx1"/>
              </a:solidFill>
            </a:rPr>
            <a:t>– What personality traits do you most admire in yourself? What do you think people like about you? What type of person do you think you are?</a:t>
          </a:r>
          <a:endParaRPr lang="en-US" sz="1400" kern="1200">
            <a:solidFill>
              <a:schemeClr val="tx1"/>
            </a:solidFill>
          </a:endParaRPr>
        </a:p>
      </dsp:txBody>
      <dsp:txXfrm>
        <a:off x="5655994" y="1667282"/>
        <a:ext cx="2381775" cy="1429065"/>
      </dsp:txXfrm>
    </dsp:sp>
    <dsp:sp modelId="{A54234A5-7516-436A-9FFF-E155CC4AD9EA}">
      <dsp:nvSpPr>
        <dsp:cNvPr id="0" name=""/>
        <dsp:cNvSpPr/>
      </dsp:nvSpPr>
      <dsp:spPr>
        <a:xfrm>
          <a:off x="3036041" y="3334525"/>
          <a:ext cx="2381775" cy="14290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>
              <a:solidFill>
                <a:schemeClr val="tx1"/>
              </a:solidFill>
            </a:rPr>
            <a:t>Values </a:t>
          </a:r>
          <a:r>
            <a:rPr lang="en-IE" sz="1400" kern="1200">
              <a:solidFill>
                <a:schemeClr val="tx1"/>
              </a:solidFill>
            </a:rPr>
            <a:t>– What motivates you? What matters to you?</a:t>
          </a:r>
          <a:endParaRPr lang="en-US" sz="1400" kern="1200">
            <a:solidFill>
              <a:schemeClr val="tx1"/>
            </a:solidFill>
          </a:endParaRPr>
        </a:p>
      </dsp:txBody>
      <dsp:txXfrm>
        <a:off x="3036041" y="3334525"/>
        <a:ext cx="2381775" cy="1429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CB2E8-5B70-408E-A03B-3E78C5568D14}">
      <dsp:nvSpPr>
        <dsp:cNvPr id="0" name=""/>
        <dsp:cNvSpPr/>
      </dsp:nvSpPr>
      <dsp:spPr>
        <a:xfrm>
          <a:off x="0" y="18939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self-contained two-year, QQI Level 4 Leaving Certificate programme aimed at preparing students for adult and working life.</a:t>
          </a:r>
          <a:endParaRPr lang="en-US" sz="1600" kern="1200"/>
        </a:p>
      </dsp:txBody>
      <dsp:txXfrm>
        <a:off x="30157" y="219547"/>
        <a:ext cx="6568490" cy="557446"/>
      </dsp:txXfrm>
    </dsp:sp>
    <dsp:sp modelId="{D95C1B05-4CBA-4200-8EFF-66E16388A395}">
      <dsp:nvSpPr>
        <dsp:cNvPr id="0" name=""/>
        <dsp:cNvSpPr/>
      </dsp:nvSpPr>
      <dsp:spPr>
        <a:xfrm>
          <a:off x="0" y="85323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241033"/>
                <a:satOff val="-1654"/>
                <a:lumOff val="850"/>
                <a:alphaOff val="0"/>
                <a:tint val="96000"/>
                <a:lumMod val="100000"/>
              </a:schemeClr>
            </a:gs>
            <a:gs pos="78000">
              <a:schemeClr val="accent2">
                <a:hueOff val="-241033"/>
                <a:satOff val="-1654"/>
                <a:lumOff val="85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 emphasises alternative forms of achievement and assessment with an emphasis on continuous based assessment or 'Key assignments'.</a:t>
          </a:r>
          <a:endParaRPr lang="en-US" sz="1600" kern="1200"/>
        </a:p>
      </dsp:txBody>
      <dsp:txXfrm>
        <a:off x="30157" y="883387"/>
        <a:ext cx="6568490" cy="557446"/>
      </dsp:txXfrm>
    </dsp:sp>
    <dsp:sp modelId="{9089D77E-7819-4E03-AD5B-0E57D9A6CA75}">
      <dsp:nvSpPr>
        <dsp:cNvPr id="0" name=""/>
        <dsp:cNvSpPr/>
      </dsp:nvSpPr>
      <dsp:spPr>
        <a:xfrm>
          <a:off x="0" y="151707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482067"/>
                <a:satOff val="-3308"/>
                <a:lumOff val="1699"/>
                <a:alphaOff val="0"/>
                <a:tint val="96000"/>
                <a:lumMod val="100000"/>
              </a:schemeClr>
            </a:gs>
            <a:gs pos="78000">
              <a:schemeClr val="accent2">
                <a:hueOff val="-482067"/>
                <a:satOff val="-3308"/>
                <a:lumOff val="16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u="sng" kern="1200">
              <a:latin typeface="Trebuchet MS" panose="020B0603020202020204"/>
            </a:rPr>
            <a:t>Vocational - It</a:t>
          </a:r>
          <a:r>
            <a:rPr lang="en-IE" sz="1600" u="sng" kern="1200"/>
            <a:t> prepares</a:t>
          </a:r>
          <a:r>
            <a:rPr lang="en-IE" sz="1600" kern="1200"/>
            <a:t> students for adult and young working life.</a:t>
          </a:r>
          <a:endParaRPr lang="en-US" sz="1600" kern="1200"/>
        </a:p>
      </dsp:txBody>
      <dsp:txXfrm>
        <a:off x="30157" y="1547227"/>
        <a:ext cx="6568490" cy="557446"/>
      </dsp:txXfrm>
    </dsp:sp>
    <dsp:sp modelId="{28FBC369-863B-4717-8AE6-AB77463C2FDD}">
      <dsp:nvSpPr>
        <dsp:cNvPr id="0" name=""/>
        <dsp:cNvSpPr/>
      </dsp:nvSpPr>
      <dsp:spPr>
        <a:xfrm>
          <a:off x="0" y="218091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tint val="96000"/>
                <a:lumMod val="100000"/>
              </a:schemeClr>
            </a:gs>
            <a:gs pos="78000">
              <a:schemeClr val="accent2">
                <a:hueOff val="-723100"/>
                <a:satOff val="-4962"/>
                <a:lumOff val="254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LCA recognises </a:t>
          </a:r>
          <a:r>
            <a:rPr lang="en-IE" sz="1600" u="sng" kern="1200"/>
            <a:t>talents and skills</a:t>
          </a:r>
          <a:r>
            <a:rPr lang="en-IE" sz="1600" kern="1200"/>
            <a:t> of all learners.</a:t>
          </a:r>
          <a:endParaRPr lang="en-US" sz="1600" kern="1200"/>
        </a:p>
      </dsp:txBody>
      <dsp:txXfrm>
        <a:off x="30157" y="2211067"/>
        <a:ext cx="6568490" cy="557446"/>
      </dsp:txXfrm>
    </dsp:sp>
    <dsp:sp modelId="{7318EB64-70DB-4660-B2A4-6A578952D1D8}">
      <dsp:nvSpPr>
        <dsp:cNvPr id="0" name=""/>
        <dsp:cNvSpPr/>
      </dsp:nvSpPr>
      <dsp:spPr>
        <a:xfrm>
          <a:off x="0" y="284475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964133"/>
                <a:satOff val="-6616"/>
                <a:lumOff val="3399"/>
                <a:alphaOff val="0"/>
                <a:tint val="96000"/>
                <a:lumMod val="100000"/>
              </a:schemeClr>
            </a:gs>
            <a:gs pos="78000">
              <a:schemeClr val="accent2">
                <a:hueOff val="-964133"/>
                <a:satOff val="-6616"/>
                <a:lumOff val="339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It provides opportunity to </a:t>
          </a:r>
          <a:r>
            <a:rPr lang="en-IE" sz="1600" u="sng" kern="1200"/>
            <a:t>develop</a:t>
          </a:r>
          <a:r>
            <a:rPr lang="en-IE" sz="1600" kern="1200"/>
            <a:t> in terms of responsibility, self- esteem and self-knowledge. </a:t>
          </a:r>
          <a:endParaRPr lang="en-US" sz="1600" kern="1200"/>
        </a:p>
      </dsp:txBody>
      <dsp:txXfrm>
        <a:off x="30157" y="2874907"/>
        <a:ext cx="6568490" cy="557446"/>
      </dsp:txXfrm>
    </dsp:sp>
    <dsp:sp modelId="{58DD3538-2F76-4D6E-83FE-4AC4F7712614}">
      <dsp:nvSpPr>
        <dsp:cNvPr id="0" name=""/>
        <dsp:cNvSpPr/>
      </dsp:nvSpPr>
      <dsp:spPr>
        <a:xfrm>
          <a:off x="0" y="350859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1205167"/>
                <a:satOff val="-8270"/>
                <a:lumOff val="4248"/>
                <a:alphaOff val="0"/>
                <a:tint val="96000"/>
                <a:lumMod val="100000"/>
              </a:schemeClr>
            </a:gs>
            <a:gs pos="78000">
              <a:schemeClr val="accent2">
                <a:hueOff val="-1205167"/>
                <a:satOff val="-8270"/>
                <a:lumOff val="42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It can help students to </a:t>
          </a:r>
          <a:r>
            <a:rPr lang="en-IE" sz="1600" u="sng" kern="1200"/>
            <a:t>communicate</a:t>
          </a:r>
          <a:r>
            <a:rPr lang="en-IE" sz="1600" kern="1200"/>
            <a:t> better and </a:t>
          </a:r>
          <a:r>
            <a:rPr lang="en-IE" sz="1600" u="sng" kern="1200"/>
            <a:t>make</a:t>
          </a:r>
          <a:r>
            <a:rPr lang="en-IE" sz="1600" kern="1200"/>
            <a:t> </a:t>
          </a:r>
          <a:r>
            <a:rPr lang="en-IE" sz="1600" u="sng" kern="1200"/>
            <a:t>decisions</a:t>
          </a:r>
          <a:r>
            <a:rPr lang="en-IE" sz="1600" kern="1200"/>
            <a:t> for themselves. </a:t>
          </a:r>
          <a:endParaRPr lang="en-US" sz="1600" kern="1200"/>
        </a:p>
      </dsp:txBody>
      <dsp:txXfrm>
        <a:off x="30157" y="3538747"/>
        <a:ext cx="6568490" cy="557446"/>
      </dsp:txXfrm>
    </dsp:sp>
    <dsp:sp modelId="{174F27FA-A0B6-4F5E-9DA7-EC3A707F08FE}">
      <dsp:nvSpPr>
        <dsp:cNvPr id="0" name=""/>
        <dsp:cNvSpPr/>
      </dsp:nvSpPr>
      <dsp:spPr>
        <a:xfrm>
          <a:off x="0" y="4172430"/>
          <a:ext cx="6628804" cy="617760"/>
        </a:xfrm>
        <a:prstGeom prst="roundRect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96000"/>
                <a:lumMod val="100000"/>
              </a:schemeClr>
            </a:gs>
            <a:gs pos="78000">
              <a:schemeClr val="accent2">
                <a:hueOff val="-1446200"/>
                <a:satOff val="-9924"/>
                <a:lumOff val="50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It can allow students to use their knowledge and skills to </a:t>
          </a:r>
          <a:r>
            <a:rPr lang="en-IE" sz="1600" u="sng" kern="1200"/>
            <a:t>solve </a:t>
          </a:r>
          <a:r>
            <a:rPr lang="en-IE" sz="1600" kern="1200"/>
            <a:t>real </a:t>
          </a:r>
          <a:r>
            <a:rPr lang="en-IE" sz="1600" u="sng" kern="1200"/>
            <a:t>problems</a:t>
          </a:r>
          <a:endParaRPr lang="en-US" sz="1600" kern="1200"/>
        </a:p>
      </dsp:txBody>
      <dsp:txXfrm>
        <a:off x="30157" y="4202587"/>
        <a:ext cx="6568490" cy="55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08837-B1B2-4B8E-9A71-5F9D9D4A17FA}">
      <dsp:nvSpPr>
        <dsp:cNvPr id="0" name=""/>
        <dsp:cNvSpPr/>
      </dsp:nvSpPr>
      <dsp:spPr>
        <a:xfrm>
          <a:off x="0" y="2348"/>
          <a:ext cx="9618133" cy="439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7BE42-F5B2-4132-9FD7-0B250D7A67F5}">
      <dsp:nvSpPr>
        <dsp:cNvPr id="0" name=""/>
        <dsp:cNvSpPr/>
      </dsp:nvSpPr>
      <dsp:spPr>
        <a:xfrm>
          <a:off x="133040" y="101303"/>
          <a:ext cx="242127" cy="241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3524-083F-4306-BA46-46C671197936}">
      <dsp:nvSpPr>
        <dsp:cNvPr id="0" name=""/>
        <dsp:cNvSpPr/>
      </dsp:nvSpPr>
      <dsp:spPr>
        <a:xfrm>
          <a:off x="508207" y="2348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2 years full time.</a:t>
          </a:r>
          <a:br>
            <a:rPr lang="en-GB" sz="1400" kern="1200"/>
          </a:br>
          <a:endParaRPr lang="en-US" sz="1400" kern="1200"/>
        </a:p>
      </dsp:txBody>
      <dsp:txXfrm>
        <a:off x="508207" y="2348"/>
        <a:ext cx="9086965" cy="481033"/>
      </dsp:txXfrm>
    </dsp:sp>
    <dsp:sp modelId="{499013F4-A732-4CF9-A064-B380D2CFDC08}">
      <dsp:nvSpPr>
        <dsp:cNvPr id="0" name=""/>
        <dsp:cNvSpPr/>
      </dsp:nvSpPr>
      <dsp:spPr>
        <a:xfrm>
          <a:off x="0" y="603640"/>
          <a:ext cx="9618133" cy="439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E83D1-28E2-4702-A0C9-4195CBD2E4CF}">
      <dsp:nvSpPr>
        <dsp:cNvPr id="0" name=""/>
        <dsp:cNvSpPr/>
      </dsp:nvSpPr>
      <dsp:spPr>
        <a:xfrm>
          <a:off x="133040" y="702595"/>
          <a:ext cx="242127" cy="241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AD96F-D3E6-491F-8BBE-64C8C059BBA5}">
      <dsp:nvSpPr>
        <dsp:cNvPr id="0" name=""/>
        <dsp:cNvSpPr/>
      </dsp:nvSpPr>
      <dsp:spPr>
        <a:xfrm>
          <a:off x="508207" y="603640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5th year is content heavy. </a:t>
          </a:r>
          <a:endParaRPr lang="en-US" sz="1400" kern="1200"/>
        </a:p>
      </dsp:txBody>
      <dsp:txXfrm>
        <a:off x="508207" y="603640"/>
        <a:ext cx="9086965" cy="481033"/>
      </dsp:txXfrm>
    </dsp:sp>
    <dsp:sp modelId="{3191E119-F7F6-4353-B9D9-BEF6C1EDC1EB}">
      <dsp:nvSpPr>
        <dsp:cNvPr id="0" name=""/>
        <dsp:cNvSpPr/>
      </dsp:nvSpPr>
      <dsp:spPr>
        <a:xfrm>
          <a:off x="0" y="1204932"/>
          <a:ext cx="9618133" cy="439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2B561-220D-4228-A356-E1C2F216BBA5}">
      <dsp:nvSpPr>
        <dsp:cNvPr id="0" name=""/>
        <dsp:cNvSpPr/>
      </dsp:nvSpPr>
      <dsp:spPr>
        <a:xfrm>
          <a:off x="133040" y="1303887"/>
          <a:ext cx="242127" cy="2418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1143E-5C93-4ED7-8E19-7060E5193257}">
      <dsp:nvSpPr>
        <dsp:cNvPr id="0" name=""/>
        <dsp:cNvSpPr/>
      </dsp:nvSpPr>
      <dsp:spPr>
        <a:xfrm>
          <a:off x="508207" y="1204932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Maximum of 7 subjects are taken in school.</a:t>
          </a:r>
          <a:endParaRPr lang="en-US" sz="1400" kern="1200"/>
        </a:p>
      </dsp:txBody>
      <dsp:txXfrm>
        <a:off x="508207" y="1204932"/>
        <a:ext cx="9086965" cy="481033"/>
      </dsp:txXfrm>
    </dsp:sp>
    <dsp:sp modelId="{D31E5A19-6197-4C8E-89D1-581A9B30D207}">
      <dsp:nvSpPr>
        <dsp:cNvPr id="0" name=""/>
        <dsp:cNvSpPr/>
      </dsp:nvSpPr>
      <dsp:spPr>
        <a:xfrm>
          <a:off x="0" y="1806224"/>
          <a:ext cx="9618133" cy="439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C400D-2A8A-47A7-863B-019CAA171011}">
      <dsp:nvSpPr>
        <dsp:cNvPr id="0" name=""/>
        <dsp:cNvSpPr/>
      </dsp:nvSpPr>
      <dsp:spPr>
        <a:xfrm>
          <a:off x="133040" y="1905179"/>
          <a:ext cx="242127" cy="2418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31319-74DA-4DDE-B8BD-13E53C112AD9}">
      <dsp:nvSpPr>
        <dsp:cNvPr id="0" name=""/>
        <dsp:cNvSpPr/>
      </dsp:nvSpPr>
      <dsp:spPr>
        <a:xfrm>
          <a:off x="508207" y="1806224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An extra / 8th subject can be taken*  - not usually recommended due to workload</a:t>
          </a:r>
          <a:endParaRPr lang="en-US" sz="1400" kern="1200"/>
        </a:p>
      </dsp:txBody>
      <dsp:txXfrm>
        <a:off x="508207" y="1806224"/>
        <a:ext cx="9086965" cy="481033"/>
      </dsp:txXfrm>
    </dsp:sp>
    <dsp:sp modelId="{4281B889-9378-43A4-85DF-2189702D8988}">
      <dsp:nvSpPr>
        <dsp:cNvPr id="0" name=""/>
        <dsp:cNvSpPr/>
      </dsp:nvSpPr>
      <dsp:spPr>
        <a:xfrm>
          <a:off x="0" y="2407516"/>
          <a:ext cx="9618133" cy="4398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56A43-0A23-4935-9BD3-38FDF68CF338}">
      <dsp:nvSpPr>
        <dsp:cNvPr id="0" name=""/>
        <dsp:cNvSpPr/>
      </dsp:nvSpPr>
      <dsp:spPr>
        <a:xfrm>
          <a:off x="133040" y="2506471"/>
          <a:ext cx="242127" cy="2418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01434-DA1E-4883-AF21-2779437B9281}">
      <dsp:nvSpPr>
        <dsp:cNvPr id="0" name=""/>
        <dsp:cNvSpPr/>
      </dsp:nvSpPr>
      <dsp:spPr>
        <a:xfrm>
          <a:off x="508207" y="2407516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Significant difference in standard from Junior Cycle.</a:t>
          </a:r>
          <a:endParaRPr lang="en-US" sz="1400" kern="1200"/>
        </a:p>
      </dsp:txBody>
      <dsp:txXfrm>
        <a:off x="508207" y="2407516"/>
        <a:ext cx="9086965" cy="481033"/>
      </dsp:txXfrm>
    </dsp:sp>
    <dsp:sp modelId="{CC5B5537-98CF-4875-A4FA-4367C5FFFE28}">
      <dsp:nvSpPr>
        <dsp:cNvPr id="0" name=""/>
        <dsp:cNvSpPr/>
      </dsp:nvSpPr>
      <dsp:spPr>
        <a:xfrm>
          <a:off x="0" y="3008808"/>
          <a:ext cx="9618133" cy="439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54076-E7F3-4A21-9CEA-A27EB53CCC90}">
      <dsp:nvSpPr>
        <dsp:cNvPr id="0" name=""/>
        <dsp:cNvSpPr/>
      </dsp:nvSpPr>
      <dsp:spPr>
        <a:xfrm>
          <a:off x="133040" y="3107763"/>
          <a:ext cx="242127" cy="24189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1A3D2-82FD-44FC-8091-704148773556}">
      <dsp:nvSpPr>
        <dsp:cNvPr id="0" name=""/>
        <dsp:cNvSpPr/>
      </dsp:nvSpPr>
      <dsp:spPr>
        <a:xfrm>
          <a:off x="508207" y="3008808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CAO points are based off of top 6 subjects </a:t>
          </a:r>
          <a:endParaRPr lang="en-US" sz="1400" kern="1200"/>
        </a:p>
      </dsp:txBody>
      <dsp:txXfrm>
        <a:off x="508207" y="3008808"/>
        <a:ext cx="9086965" cy="481033"/>
      </dsp:txXfrm>
    </dsp:sp>
    <dsp:sp modelId="{1F00CFCF-22B1-4B72-8703-BB5532B9CD1A}">
      <dsp:nvSpPr>
        <dsp:cNvPr id="0" name=""/>
        <dsp:cNvSpPr/>
      </dsp:nvSpPr>
      <dsp:spPr>
        <a:xfrm>
          <a:off x="0" y="3610100"/>
          <a:ext cx="9618133" cy="439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50504-1886-45A1-9253-6B74BFBAD3C5}">
      <dsp:nvSpPr>
        <dsp:cNvPr id="0" name=""/>
        <dsp:cNvSpPr/>
      </dsp:nvSpPr>
      <dsp:spPr>
        <a:xfrm>
          <a:off x="133040" y="3709055"/>
          <a:ext cx="242127" cy="24189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BD275-6A69-4F5C-9D48-5EE73B5883AD}">
      <dsp:nvSpPr>
        <dsp:cNvPr id="0" name=""/>
        <dsp:cNvSpPr/>
      </dsp:nvSpPr>
      <dsp:spPr>
        <a:xfrm>
          <a:off x="508207" y="3610100"/>
          <a:ext cx="9086965" cy="48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909" tIns="50909" rIns="50909" bIns="5090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Extra 25 CAO points for passing honours Mathematics.</a:t>
          </a:r>
          <a:endParaRPr lang="en-US" sz="1400" kern="1200"/>
        </a:p>
      </dsp:txBody>
      <dsp:txXfrm>
        <a:off x="508207" y="3610100"/>
        <a:ext cx="9086965" cy="481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85D4D-3FAE-4F75-81B0-3B3D5F6A0212}">
      <dsp:nvSpPr>
        <dsp:cNvPr id="0" name=""/>
        <dsp:cNvSpPr/>
      </dsp:nvSpPr>
      <dsp:spPr>
        <a:xfrm>
          <a:off x="2919299" y="1318801"/>
          <a:ext cx="2065425" cy="35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31"/>
              </a:lnTo>
              <a:lnTo>
                <a:pt x="2065425" y="179231"/>
              </a:lnTo>
              <a:lnTo>
                <a:pt x="2065425" y="35846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2970D-361E-4EB8-A10F-223999E8EB8D}">
      <dsp:nvSpPr>
        <dsp:cNvPr id="0" name=""/>
        <dsp:cNvSpPr/>
      </dsp:nvSpPr>
      <dsp:spPr>
        <a:xfrm>
          <a:off x="2873579" y="1318801"/>
          <a:ext cx="91440" cy="358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46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7A839-7B3A-4032-8FDB-1CB7043D16C7}">
      <dsp:nvSpPr>
        <dsp:cNvPr id="0" name=""/>
        <dsp:cNvSpPr/>
      </dsp:nvSpPr>
      <dsp:spPr>
        <a:xfrm>
          <a:off x="853873" y="1318801"/>
          <a:ext cx="2065425" cy="358462"/>
        </a:xfrm>
        <a:custGeom>
          <a:avLst/>
          <a:gdLst/>
          <a:ahLst/>
          <a:cxnLst/>
          <a:rect l="0" t="0" r="0" b="0"/>
          <a:pathLst>
            <a:path>
              <a:moveTo>
                <a:pt x="2065425" y="0"/>
              </a:moveTo>
              <a:lnTo>
                <a:pt x="2065425" y="179231"/>
              </a:lnTo>
              <a:lnTo>
                <a:pt x="0" y="179231"/>
              </a:lnTo>
              <a:lnTo>
                <a:pt x="0" y="35846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2A1F2-4622-4AAB-A509-E79007A7A5ED}">
      <dsp:nvSpPr>
        <dsp:cNvPr id="0" name=""/>
        <dsp:cNvSpPr/>
      </dsp:nvSpPr>
      <dsp:spPr>
        <a:xfrm>
          <a:off x="2065817" y="465320"/>
          <a:ext cx="1706963" cy="853481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rebuchet MS" panose="020B0603020202020204"/>
            </a:rPr>
            <a:t>Core Subjects</a:t>
          </a:r>
          <a:endParaRPr lang="en-US" sz="3000" kern="1200"/>
        </a:p>
      </dsp:txBody>
      <dsp:txXfrm>
        <a:off x="2065817" y="465320"/>
        <a:ext cx="1706963" cy="853481"/>
      </dsp:txXfrm>
    </dsp:sp>
    <dsp:sp modelId="{FD02DF0F-B194-431F-A581-45E302198B97}">
      <dsp:nvSpPr>
        <dsp:cNvPr id="0" name=""/>
        <dsp:cNvSpPr/>
      </dsp:nvSpPr>
      <dsp:spPr>
        <a:xfrm>
          <a:off x="391" y="1677264"/>
          <a:ext cx="1706963" cy="853481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rebuchet MS" panose="020B0603020202020204"/>
            </a:rPr>
            <a:t>English</a:t>
          </a:r>
          <a:endParaRPr lang="en-US" sz="3000" kern="1200"/>
        </a:p>
      </dsp:txBody>
      <dsp:txXfrm>
        <a:off x="391" y="1677264"/>
        <a:ext cx="1706963" cy="853481"/>
      </dsp:txXfrm>
    </dsp:sp>
    <dsp:sp modelId="{2F654CF4-A360-4B04-8810-F2731F822957}">
      <dsp:nvSpPr>
        <dsp:cNvPr id="0" name=""/>
        <dsp:cNvSpPr/>
      </dsp:nvSpPr>
      <dsp:spPr>
        <a:xfrm>
          <a:off x="2065817" y="1677264"/>
          <a:ext cx="1706963" cy="853481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rebuchet MS" panose="020B0603020202020204"/>
            </a:rPr>
            <a:t>Maths</a:t>
          </a:r>
          <a:endParaRPr lang="en-US" sz="3000" kern="1200"/>
        </a:p>
      </dsp:txBody>
      <dsp:txXfrm>
        <a:off x="2065817" y="1677264"/>
        <a:ext cx="1706963" cy="853481"/>
      </dsp:txXfrm>
    </dsp:sp>
    <dsp:sp modelId="{FFA2607D-A148-41BD-A25E-192DDEA20F4A}">
      <dsp:nvSpPr>
        <dsp:cNvPr id="0" name=""/>
        <dsp:cNvSpPr/>
      </dsp:nvSpPr>
      <dsp:spPr>
        <a:xfrm>
          <a:off x="4131242" y="1677264"/>
          <a:ext cx="1706963" cy="853481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rebuchet MS" panose="020B0603020202020204"/>
            </a:rPr>
            <a:t>Irish*</a:t>
          </a:r>
          <a:endParaRPr lang="en-US" sz="3000" kern="1200"/>
        </a:p>
      </dsp:txBody>
      <dsp:txXfrm>
        <a:off x="4131242" y="1677264"/>
        <a:ext cx="1706963" cy="853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82C13-AB5D-410A-A8DE-8F7064024809}">
      <dsp:nvSpPr>
        <dsp:cNvPr id="0" name=""/>
        <dsp:cNvSpPr/>
      </dsp:nvSpPr>
      <dsp:spPr>
        <a:xfrm>
          <a:off x="1751" y="1428891"/>
          <a:ext cx="1757759" cy="1757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35" tIns="20320" rIns="96735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rebuchet MS" panose="020B0603020202020204"/>
            </a:rPr>
            <a:t>Option 1</a:t>
          </a:r>
          <a:br>
            <a:rPr lang="en-US" sz="1600" kern="1200">
              <a:latin typeface="Trebuchet MS" panose="020B0603020202020204"/>
            </a:rPr>
          </a:br>
          <a:r>
            <a:rPr lang="en-US" sz="1600" kern="1200">
              <a:latin typeface="Trebuchet MS" panose="020B0603020202020204"/>
            </a:rPr>
            <a:t>eg. French</a:t>
          </a:r>
          <a:endParaRPr lang="en-US" sz="1600" kern="1200"/>
        </a:p>
      </dsp:txBody>
      <dsp:txXfrm>
        <a:off x="259169" y="1686309"/>
        <a:ext cx="1242923" cy="1242923"/>
      </dsp:txXfrm>
    </dsp:sp>
    <dsp:sp modelId="{4A7292DA-0218-4589-A357-EF651EA4B7FC}">
      <dsp:nvSpPr>
        <dsp:cNvPr id="0" name=""/>
        <dsp:cNvSpPr/>
      </dsp:nvSpPr>
      <dsp:spPr>
        <a:xfrm>
          <a:off x="1407959" y="1428891"/>
          <a:ext cx="1757759" cy="1757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35" tIns="20320" rIns="96735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rebuchet MS" panose="020B0603020202020204"/>
            </a:rPr>
            <a:t>Option 2</a:t>
          </a:r>
          <a:br>
            <a:rPr lang="en-US" sz="1600" kern="1200"/>
          </a:br>
          <a:r>
            <a:rPr lang="en-US" sz="1600" kern="1200" err="1">
              <a:latin typeface="Trebuchet MS" panose="020B0603020202020204"/>
            </a:rPr>
            <a:t>eg.</a:t>
          </a:r>
          <a:r>
            <a:rPr lang="en-US" sz="1600" kern="1200">
              <a:latin typeface="Trebuchet MS" panose="020B0603020202020204"/>
            </a:rPr>
            <a:t> Geography </a:t>
          </a:r>
          <a:endParaRPr lang="en-US" sz="1600" kern="1200"/>
        </a:p>
      </dsp:txBody>
      <dsp:txXfrm>
        <a:off x="1665377" y="1686309"/>
        <a:ext cx="1242923" cy="1242923"/>
      </dsp:txXfrm>
    </dsp:sp>
    <dsp:sp modelId="{32EFB1FD-9AC0-4E67-9940-91492B458FB3}">
      <dsp:nvSpPr>
        <dsp:cNvPr id="0" name=""/>
        <dsp:cNvSpPr/>
      </dsp:nvSpPr>
      <dsp:spPr>
        <a:xfrm>
          <a:off x="2814166" y="1428891"/>
          <a:ext cx="1757759" cy="1757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35" tIns="20320" rIns="96735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rebuchet MS" panose="020B0603020202020204"/>
            </a:rPr>
            <a:t>Option 3</a:t>
          </a:r>
          <a:br>
            <a:rPr lang="en-US" sz="1600" kern="1200"/>
          </a:br>
          <a:r>
            <a:rPr lang="en-US" sz="1600" kern="1200">
              <a:latin typeface="Trebuchet MS" panose="020B0603020202020204"/>
            </a:rPr>
            <a:t>eg. Biology </a:t>
          </a:r>
          <a:endParaRPr lang="en-US" sz="1600" kern="1200"/>
        </a:p>
      </dsp:txBody>
      <dsp:txXfrm>
        <a:off x="3071584" y="1686309"/>
        <a:ext cx="1242923" cy="1242923"/>
      </dsp:txXfrm>
    </dsp:sp>
    <dsp:sp modelId="{6A370118-AB41-4523-944B-DC07CFC96D16}">
      <dsp:nvSpPr>
        <dsp:cNvPr id="0" name=""/>
        <dsp:cNvSpPr/>
      </dsp:nvSpPr>
      <dsp:spPr>
        <a:xfrm>
          <a:off x="4220373" y="1428891"/>
          <a:ext cx="1757759" cy="1757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735" tIns="20320" rIns="96735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rebuchet MS" panose="020B0603020202020204"/>
            </a:rPr>
            <a:t>Option 4</a:t>
          </a:r>
          <a:br>
            <a:rPr lang="en-US" sz="1600" kern="1200"/>
          </a:br>
          <a:r>
            <a:rPr lang="en-US" sz="1600" kern="1200" err="1">
              <a:latin typeface="Trebuchet MS" panose="020B0603020202020204"/>
            </a:rPr>
            <a:t>eg.</a:t>
          </a:r>
          <a:r>
            <a:rPr lang="en-US" sz="1600" kern="1200">
              <a:latin typeface="Trebuchet MS" panose="020B0603020202020204"/>
            </a:rPr>
            <a:t> Art</a:t>
          </a:r>
          <a:endParaRPr lang="en-US" sz="1600" kern="1200"/>
        </a:p>
      </dsp:txBody>
      <dsp:txXfrm>
        <a:off x="4477791" y="1686309"/>
        <a:ext cx="1242923" cy="1242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7835-7287-4471-AAB1-EBD31F6D3C01}">
      <dsp:nvSpPr>
        <dsp:cNvPr id="0" name=""/>
        <dsp:cNvSpPr/>
      </dsp:nvSpPr>
      <dsp:spPr>
        <a:xfrm>
          <a:off x="636509" y="689454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8F7B4-BDE8-4A32-8812-CD1E10B69FD2}">
      <dsp:nvSpPr>
        <dsp:cNvPr id="0" name=""/>
        <dsp:cNvSpPr/>
      </dsp:nvSpPr>
      <dsp:spPr>
        <a:xfrm>
          <a:off x="1031384" y="1084329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42E6-20CE-4578-93D8-235BE6B8170B}">
      <dsp:nvSpPr>
        <dsp:cNvPr id="0" name=""/>
        <dsp:cNvSpPr/>
      </dsp:nvSpPr>
      <dsp:spPr>
        <a:xfrm>
          <a:off x="44196" y="311945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do I like? </a:t>
          </a:r>
        </a:p>
      </dsp:txBody>
      <dsp:txXfrm>
        <a:off x="44196" y="3119455"/>
        <a:ext cx="3037500" cy="720000"/>
      </dsp:txXfrm>
    </dsp:sp>
    <dsp:sp modelId="{604E64C7-3EF2-4889-A3BE-2328EDF5F9BD}">
      <dsp:nvSpPr>
        <dsp:cNvPr id="0" name=""/>
        <dsp:cNvSpPr/>
      </dsp:nvSpPr>
      <dsp:spPr>
        <a:xfrm>
          <a:off x="4205571" y="689454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89E9-E6D4-4932-AACF-70AF24848D4C}">
      <dsp:nvSpPr>
        <dsp:cNvPr id="0" name=""/>
        <dsp:cNvSpPr/>
      </dsp:nvSpPr>
      <dsp:spPr>
        <a:xfrm>
          <a:off x="4600446" y="1084329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814E5-5854-4CB3-AD07-8803B5778BB9}">
      <dsp:nvSpPr>
        <dsp:cNvPr id="0" name=""/>
        <dsp:cNvSpPr/>
      </dsp:nvSpPr>
      <dsp:spPr>
        <a:xfrm>
          <a:off x="3613259" y="311945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am I good at?</a:t>
          </a:r>
        </a:p>
      </dsp:txBody>
      <dsp:txXfrm>
        <a:off x="3613259" y="3119455"/>
        <a:ext cx="3037500" cy="720000"/>
      </dsp:txXfrm>
    </dsp:sp>
    <dsp:sp modelId="{9677815A-5EAF-498B-ACB8-D0ED13FF44BF}">
      <dsp:nvSpPr>
        <dsp:cNvPr id="0" name=""/>
        <dsp:cNvSpPr/>
      </dsp:nvSpPr>
      <dsp:spPr>
        <a:xfrm>
          <a:off x="7774634" y="689454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1F232-15A0-4415-959C-B560BF0ACADD}">
      <dsp:nvSpPr>
        <dsp:cNvPr id="0" name=""/>
        <dsp:cNvSpPr/>
      </dsp:nvSpPr>
      <dsp:spPr>
        <a:xfrm>
          <a:off x="8169509" y="1084329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7F43E-A013-4824-988C-DFDA937ED8A1}">
      <dsp:nvSpPr>
        <dsp:cNvPr id="0" name=""/>
        <dsp:cNvSpPr/>
      </dsp:nvSpPr>
      <dsp:spPr>
        <a:xfrm>
          <a:off x="7182321" y="311945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What do I need?</a:t>
          </a:r>
        </a:p>
      </dsp:txBody>
      <dsp:txXfrm>
        <a:off x="7182321" y="3119455"/>
        <a:ext cx="303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7B3EE-B5F7-421D-80D5-1247BD0277E3}">
      <dsp:nvSpPr>
        <dsp:cNvPr id="0" name=""/>
        <dsp:cNvSpPr/>
      </dsp:nvSpPr>
      <dsp:spPr>
        <a:xfrm>
          <a:off x="719716" y="2065"/>
          <a:ext cx="1514574" cy="908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Spanish</a:t>
          </a:r>
        </a:p>
      </dsp:txBody>
      <dsp:txXfrm>
        <a:off x="719716" y="2065"/>
        <a:ext cx="1514574" cy="908744"/>
      </dsp:txXfrm>
    </dsp:sp>
    <dsp:sp modelId="{16CF6F23-0A80-4DAC-B819-A752EB981A76}">
      <dsp:nvSpPr>
        <dsp:cNvPr id="0" name=""/>
        <dsp:cNvSpPr/>
      </dsp:nvSpPr>
      <dsp:spPr>
        <a:xfrm>
          <a:off x="2385747" y="2065"/>
          <a:ext cx="1514574" cy="908744"/>
        </a:xfrm>
        <a:prstGeom prst="rect">
          <a:avLst/>
        </a:prstGeom>
        <a:solidFill>
          <a:srgbClr val="F2B97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French</a:t>
          </a:r>
          <a:endParaRPr lang="en-US" sz="1500" kern="1200"/>
        </a:p>
      </dsp:txBody>
      <dsp:txXfrm>
        <a:off x="2385747" y="2065"/>
        <a:ext cx="1514574" cy="908744"/>
      </dsp:txXfrm>
    </dsp:sp>
    <dsp:sp modelId="{F64A4732-5177-48B2-BE95-3E70416C9C96}">
      <dsp:nvSpPr>
        <dsp:cNvPr id="0" name=""/>
        <dsp:cNvSpPr/>
      </dsp:nvSpPr>
      <dsp:spPr>
        <a:xfrm>
          <a:off x="4051779" y="2065"/>
          <a:ext cx="1514574" cy="9087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Biology</a:t>
          </a:r>
          <a:r>
            <a:rPr lang="en-US" sz="1500" kern="1200">
              <a:latin typeface="Trebuchet MS" panose="020B0603020202020204"/>
            </a:rPr>
            <a:t> </a:t>
          </a:r>
          <a:endParaRPr lang="en-US" sz="1500" kern="1200"/>
        </a:p>
      </dsp:txBody>
      <dsp:txXfrm>
        <a:off x="4051779" y="2065"/>
        <a:ext cx="1514574" cy="908744"/>
      </dsp:txXfrm>
    </dsp:sp>
    <dsp:sp modelId="{E7E79C73-0553-4D86-B427-7EF2E444F339}">
      <dsp:nvSpPr>
        <dsp:cNvPr id="0" name=""/>
        <dsp:cNvSpPr/>
      </dsp:nvSpPr>
      <dsp:spPr>
        <a:xfrm>
          <a:off x="5717810" y="2065"/>
          <a:ext cx="1514574" cy="9087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Physics</a:t>
          </a:r>
          <a:endParaRPr lang="en-US" sz="1500" kern="1200">
            <a:latin typeface="Trebuchet MS" panose="020B0603020202020204"/>
          </a:endParaRPr>
        </a:p>
      </dsp:txBody>
      <dsp:txXfrm>
        <a:off x="5717810" y="2065"/>
        <a:ext cx="1514574" cy="908744"/>
      </dsp:txXfrm>
    </dsp:sp>
    <dsp:sp modelId="{AFFB4D0A-C255-4431-9C03-8DCFEA00713F}">
      <dsp:nvSpPr>
        <dsp:cNvPr id="0" name=""/>
        <dsp:cNvSpPr/>
      </dsp:nvSpPr>
      <dsp:spPr>
        <a:xfrm>
          <a:off x="7383842" y="2065"/>
          <a:ext cx="1514574" cy="9087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Chemistry</a:t>
          </a:r>
        </a:p>
      </dsp:txBody>
      <dsp:txXfrm>
        <a:off x="7383842" y="2065"/>
        <a:ext cx="1514574" cy="908744"/>
      </dsp:txXfrm>
    </dsp:sp>
    <dsp:sp modelId="{01FFA521-A0E7-454F-AC4A-8390F64E06B4}">
      <dsp:nvSpPr>
        <dsp:cNvPr id="0" name=""/>
        <dsp:cNvSpPr/>
      </dsp:nvSpPr>
      <dsp:spPr>
        <a:xfrm>
          <a:off x="719716" y="1062267"/>
          <a:ext cx="1514574" cy="908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Applied Maths</a:t>
          </a:r>
        </a:p>
      </dsp:txBody>
      <dsp:txXfrm>
        <a:off x="719716" y="1062267"/>
        <a:ext cx="1514574" cy="908744"/>
      </dsp:txXfrm>
    </dsp:sp>
    <dsp:sp modelId="{13985370-0D0F-4E27-9924-32624E1C7135}">
      <dsp:nvSpPr>
        <dsp:cNvPr id="0" name=""/>
        <dsp:cNvSpPr/>
      </dsp:nvSpPr>
      <dsp:spPr>
        <a:xfrm>
          <a:off x="2385747" y="1062267"/>
          <a:ext cx="1514574" cy="90874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Computer </a:t>
          </a:r>
          <a:r>
            <a:rPr lang="en-US" sz="1500" kern="1200">
              <a:latin typeface="Trebuchet MS" panose="020B0603020202020204"/>
            </a:rPr>
            <a:t>Science</a:t>
          </a:r>
        </a:p>
      </dsp:txBody>
      <dsp:txXfrm>
        <a:off x="2385747" y="1062267"/>
        <a:ext cx="1514574" cy="908744"/>
      </dsp:txXfrm>
    </dsp:sp>
    <dsp:sp modelId="{FBE06647-EE0B-408A-8147-FB2EE6AFC918}">
      <dsp:nvSpPr>
        <dsp:cNvPr id="0" name=""/>
        <dsp:cNvSpPr/>
      </dsp:nvSpPr>
      <dsp:spPr>
        <a:xfrm>
          <a:off x="4051779" y="1062267"/>
          <a:ext cx="1514574" cy="908744"/>
        </a:xfrm>
        <a:prstGeom prst="rect">
          <a:avLst/>
        </a:prstGeom>
        <a:solidFill>
          <a:srgbClr val="F2B97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Geography</a:t>
          </a:r>
          <a:r>
            <a:rPr lang="en-US" sz="1500" kern="1200"/>
            <a:t> </a:t>
          </a:r>
        </a:p>
      </dsp:txBody>
      <dsp:txXfrm>
        <a:off x="4051779" y="1062267"/>
        <a:ext cx="1514574" cy="908744"/>
      </dsp:txXfrm>
    </dsp:sp>
    <dsp:sp modelId="{CD773D91-FD8E-40D1-90D9-ABA652FAFCC3}">
      <dsp:nvSpPr>
        <dsp:cNvPr id="0" name=""/>
        <dsp:cNvSpPr/>
      </dsp:nvSpPr>
      <dsp:spPr>
        <a:xfrm>
          <a:off x="5717810" y="1062267"/>
          <a:ext cx="1514574" cy="9087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Politics and Society </a:t>
          </a:r>
        </a:p>
      </dsp:txBody>
      <dsp:txXfrm>
        <a:off x="5717810" y="1062267"/>
        <a:ext cx="1514574" cy="908744"/>
      </dsp:txXfrm>
    </dsp:sp>
    <dsp:sp modelId="{D10D57A5-BDFD-4819-AA26-AEF0059A74DB}">
      <dsp:nvSpPr>
        <dsp:cNvPr id="0" name=""/>
        <dsp:cNvSpPr/>
      </dsp:nvSpPr>
      <dsp:spPr>
        <a:xfrm>
          <a:off x="7383842" y="1062267"/>
          <a:ext cx="1514574" cy="908744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History </a:t>
          </a:r>
        </a:p>
      </dsp:txBody>
      <dsp:txXfrm>
        <a:off x="7383842" y="1062267"/>
        <a:ext cx="1514574" cy="908744"/>
      </dsp:txXfrm>
    </dsp:sp>
    <dsp:sp modelId="{0B2AB2EE-E4D0-4A53-8A09-B41541228CC8}">
      <dsp:nvSpPr>
        <dsp:cNvPr id="0" name=""/>
        <dsp:cNvSpPr/>
      </dsp:nvSpPr>
      <dsp:spPr>
        <a:xfrm>
          <a:off x="719716" y="2122469"/>
          <a:ext cx="1514574" cy="908744"/>
        </a:xfrm>
        <a:prstGeom prst="rect">
          <a:avLst/>
        </a:prstGeom>
        <a:solidFill>
          <a:srgbClr val="F5B56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Music</a:t>
          </a:r>
        </a:p>
      </dsp:txBody>
      <dsp:txXfrm>
        <a:off x="719716" y="2122469"/>
        <a:ext cx="1514574" cy="908744"/>
      </dsp:txXfrm>
    </dsp:sp>
    <dsp:sp modelId="{5F4BE1D4-FB39-4BE1-944A-4CF40871D385}">
      <dsp:nvSpPr>
        <dsp:cNvPr id="0" name=""/>
        <dsp:cNvSpPr/>
      </dsp:nvSpPr>
      <dsp:spPr>
        <a:xfrm>
          <a:off x="2385747" y="2122469"/>
          <a:ext cx="1514574" cy="9087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Art </a:t>
          </a:r>
        </a:p>
      </dsp:txBody>
      <dsp:txXfrm>
        <a:off x="2385747" y="2122469"/>
        <a:ext cx="1514574" cy="908744"/>
      </dsp:txXfrm>
    </dsp:sp>
    <dsp:sp modelId="{02F30846-4443-4773-9057-F9B40AF840A1}">
      <dsp:nvSpPr>
        <dsp:cNvPr id="0" name=""/>
        <dsp:cNvSpPr/>
      </dsp:nvSpPr>
      <dsp:spPr>
        <a:xfrm>
          <a:off x="4051779" y="2122469"/>
          <a:ext cx="1514574" cy="90874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Design and Communication </a:t>
          </a:r>
          <a:r>
            <a:rPr lang="en-US" sz="1500" kern="1200">
              <a:latin typeface="Trebuchet MS" panose="020B0603020202020204"/>
            </a:rPr>
            <a:t>Graphics</a:t>
          </a:r>
        </a:p>
      </dsp:txBody>
      <dsp:txXfrm>
        <a:off x="4051779" y="2122469"/>
        <a:ext cx="1514574" cy="908744"/>
      </dsp:txXfrm>
    </dsp:sp>
    <dsp:sp modelId="{EE285320-D382-4DA7-BC4A-F38328A3EADB}">
      <dsp:nvSpPr>
        <dsp:cNvPr id="0" name=""/>
        <dsp:cNvSpPr/>
      </dsp:nvSpPr>
      <dsp:spPr>
        <a:xfrm>
          <a:off x="5717810" y="2122469"/>
          <a:ext cx="1514574" cy="908744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Construction</a:t>
          </a:r>
          <a:r>
            <a:rPr lang="en-US" sz="1500" kern="1200"/>
            <a:t> Studies</a:t>
          </a:r>
        </a:p>
      </dsp:txBody>
      <dsp:txXfrm>
        <a:off x="5717810" y="2122469"/>
        <a:ext cx="1514574" cy="908744"/>
      </dsp:txXfrm>
    </dsp:sp>
    <dsp:sp modelId="{B530C445-80FE-485A-984C-D7B4DC623A9B}">
      <dsp:nvSpPr>
        <dsp:cNvPr id="0" name=""/>
        <dsp:cNvSpPr/>
      </dsp:nvSpPr>
      <dsp:spPr>
        <a:xfrm>
          <a:off x="7383842" y="2122469"/>
          <a:ext cx="1514574" cy="9087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PE</a:t>
          </a:r>
          <a:endParaRPr lang="en-US" sz="1500" kern="1200"/>
        </a:p>
      </dsp:txBody>
      <dsp:txXfrm>
        <a:off x="7383842" y="2122469"/>
        <a:ext cx="1514574" cy="908744"/>
      </dsp:txXfrm>
    </dsp:sp>
    <dsp:sp modelId="{AC74EEB1-96DA-43F9-9FEE-5A06EA2E8E56}">
      <dsp:nvSpPr>
        <dsp:cNvPr id="0" name=""/>
        <dsp:cNvSpPr/>
      </dsp:nvSpPr>
      <dsp:spPr>
        <a:xfrm>
          <a:off x="2385747" y="3182671"/>
          <a:ext cx="1514574" cy="908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rebuchet MS" panose="020B0603020202020204"/>
            </a:rPr>
            <a:t>Economics</a:t>
          </a:r>
        </a:p>
      </dsp:txBody>
      <dsp:txXfrm>
        <a:off x="2385747" y="3182671"/>
        <a:ext cx="1514574" cy="908744"/>
      </dsp:txXfrm>
    </dsp:sp>
    <dsp:sp modelId="{AB2E1BED-E3F4-4215-8C1F-722690964A45}">
      <dsp:nvSpPr>
        <dsp:cNvPr id="0" name=""/>
        <dsp:cNvSpPr/>
      </dsp:nvSpPr>
      <dsp:spPr>
        <a:xfrm>
          <a:off x="4051779" y="3182671"/>
          <a:ext cx="1514574" cy="908744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Business</a:t>
          </a:r>
          <a:endParaRPr lang="en-US" sz="1500" kern="1200">
            <a:solidFill>
              <a:srgbClr val="010000"/>
            </a:solidFill>
            <a:latin typeface="Trebuchet MS" panose="020B0603020202020204"/>
          </a:endParaRPr>
        </a:p>
      </dsp:txBody>
      <dsp:txXfrm>
        <a:off x="4051779" y="3182671"/>
        <a:ext cx="1514574" cy="908744"/>
      </dsp:txXfrm>
    </dsp:sp>
    <dsp:sp modelId="{2F279DF8-838A-4617-96A0-94FD8A5AF479}">
      <dsp:nvSpPr>
        <dsp:cNvPr id="0" name=""/>
        <dsp:cNvSpPr/>
      </dsp:nvSpPr>
      <dsp:spPr>
        <a:xfrm>
          <a:off x="5717810" y="3182671"/>
          <a:ext cx="1514574" cy="9087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Accounting</a:t>
          </a:r>
          <a:br>
            <a:rPr lang="en-US" sz="1500" kern="1200"/>
          </a:br>
          <a:endParaRPr lang="en-US" sz="1500" kern="1200"/>
        </a:p>
      </dsp:txBody>
      <dsp:txXfrm>
        <a:off x="5717810" y="3182671"/>
        <a:ext cx="1514574" cy="908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5442-B38D-B14E-9550-DD515E733A1D}">
      <dsp:nvSpPr>
        <dsp:cNvPr id="0" name=""/>
        <dsp:cNvSpPr/>
      </dsp:nvSpPr>
      <dsp:spPr>
        <a:xfrm>
          <a:off x="6787" y="112339"/>
          <a:ext cx="3802703" cy="972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Stage 1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Survey Students</a:t>
          </a:r>
          <a:r>
            <a:rPr lang="en-US" sz="1800" kern="1200">
              <a:latin typeface="Trebuchet MS" panose="020B0603020202020204"/>
            </a:rPr>
            <a:t> </a:t>
          </a:r>
          <a:endParaRPr lang="en-US" sz="1800" kern="1200"/>
        </a:p>
      </dsp:txBody>
      <dsp:txXfrm>
        <a:off x="492787" y="112339"/>
        <a:ext cx="2830703" cy="972000"/>
      </dsp:txXfrm>
    </dsp:sp>
    <dsp:sp modelId="{AE2411BB-3794-A54D-9B39-066B85D8E47D}">
      <dsp:nvSpPr>
        <dsp:cNvPr id="0" name=""/>
        <dsp:cNvSpPr/>
      </dsp:nvSpPr>
      <dsp:spPr>
        <a:xfrm>
          <a:off x="6787" y="1205839"/>
          <a:ext cx="3042162" cy="30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/>
            <a:t>Students choose their top 6 subjects in order of preference from the list of all </a:t>
          </a:r>
          <a:r>
            <a:rPr lang="en-US" sz="1800" kern="1200">
              <a:latin typeface="Trebuchet MS" panose="020B0603020202020204"/>
            </a:rPr>
            <a:t>18</a:t>
          </a:r>
          <a:r>
            <a:rPr lang="en-US" sz="1800" kern="1200"/>
            <a:t> subjects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/>
            <a:t>Deadline</a:t>
          </a:r>
          <a:r>
            <a:rPr lang="en-US" sz="1800" b="1" i="1" kern="1200">
              <a:latin typeface="Trebuchet MS" panose="020B0603020202020204"/>
            </a:rPr>
            <a:t> Wed 20</a:t>
          </a:r>
          <a:r>
            <a:rPr lang="en-US" sz="1800" b="1" i="1" kern="1200" baseline="30000">
              <a:latin typeface="Trebuchet MS" panose="020B0603020202020204"/>
            </a:rPr>
            <a:t>th</a:t>
          </a:r>
          <a:r>
            <a:rPr lang="en-US" sz="1800" b="1" i="1" kern="1200"/>
            <a:t> March</a:t>
          </a:r>
          <a:endParaRPr lang="en-US" sz="1800" b="1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Some subjects eliminated</a:t>
          </a:r>
          <a:endParaRPr lang="en-US" sz="1800" b="0" i="1" kern="1200">
            <a:latin typeface="Trebuchet MS" panose="020B060302020202020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/>
            <a:t>Students choose their top 6 subjects in order of preference from the final list of subjects</a:t>
          </a:r>
          <a:endParaRPr lang="en-US" sz="1800" b="0" kern="1200">
            <a:latin typeface="Trebuchet MS" panose="020B060302020202020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>
              <a:latin typeface="Trebuchet MS" panose="020B0603020202020204"/>
            </a:rPr>
            <a:t>Deadline Fri 22</a:t>
          </a:r>
          <a:r>
            <a:rPr lang="en-US" sz="1800" b="1" i="1" kern="1200" baseline="30000">
              <a:latin typeface="Trebuchet MS" panose="020B0603020202020204"/>
            </a:rPr>
            <a:t>nd</a:t>
          </a:r>
          <a:r>
            <a:rPr lang="en-US" sz="1800" b="1" i="1" kern="1200">
              <a:latin typeface="Trebuchet MS" panose="020B0603020202020204"/>
            </a:rPr>
            <a:t> March</a:t>
          </a:r>
        </a:p>
      </dsp:txBody>
      <dsp:txXfrm>
        <a:off x="6787" y="1205839"/>
        <a:ext cx="3042162" cy="3078000"/>
      </dsp:txXfrm>
    </dsp:sp>
    <dsp:sp modelId="{039B15E6-193F-2C47-9AC9-1B044A0BBE8E}">
      <dsp:nvSpPr>
        <dsp:cNvPr id="0" name=""/>
        <dsp:cNvSpPr/>
      </dsp:nvSpPr>
      <dsp:spPr>
        <a:xfrm>
          <a:off x="3593491" y="112339"/>
          <a:ext cx="3802703" cy="972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rebuchet MS" panose="020B0603020202020204"/>
            </a:rPr>
            <a:t> </a:t>
          </a:r>
          <a:r>
            <a:rPr lang="en-US" sz="1800" kern="1200"/>
            <a:t>Stage 2</a:t>
          </a:r>
          <a:endParaRPr lang="en-US" sz="1800" i="0" kern="1200"/>
        </a:p>
      </dsp:txBody>
      <dsp:txXfrm>
        <a:off x="4079491" y="112339"/>
        <a:ext cx="2830703" cy="972000"/>
      </dsp:txXfrm>
    </dsp:sp>
    <dsp:sp modelId="{EEF8E8D2-E899-034F-B4EE-E3A295BBE28A}">
      <dsp:nvSpPr>
        <dsp:cNvPr id="0" name=""/>
        <dsp:cNvSpPr/>
      </dsp:nvSpPr>
      <dsp:spPr>
        <a:xfrm>
          <a:off x="3593491" y="1205839"/>
          <a:ext cx="3042162" cy="30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Option blocks created and </a:t>
          </a:r>
          <a:r>
            <a:rPr lang="en-US" sz="1800" b="1" kern="1200"/>
            <a:t>4 subjects selected</a:t>
          </a:r>
          <a:r>
            <a:rPr lang="en-US" sz="1800" kern="1200"/>
            <a:t>.</a:t>
          </a:r>
          <a:endParaRPr lang="en-US" sz="1800" kern="120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>
              <a:latin typeface="Arial"/>
              <a:cs typeface="Arial"/>
            </a:rPr>
            <a:t>Deadline Fri 12</a:t>
          </a:r>
          <a:r>
            <a:rPr lang="en-US" sz="1800" b="1" kern="1200" baseline="30000">
              <a:latin typeface="Arial"/>
              <a:cs typeface="Arial"/>
            </a:rPr>
            <a:t>th</a:t>
          </a:r>
          <a:r>
            <a:rPr lang="en-US" sz="1800" b="1" kern="1200">
              <a:latin typeface="Arial"/>
              <a:cs typeface="Arial"/>
            </a:rPr>
            <a:t> April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Trebuchet MS" panose="020B060302020202020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Trebuchet MS" panose="020B0603020202020204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Arial"/>
            <a:cs typeface="Arial"/>
          </a:endParaRPr>
        </a:p>
      </dsp:txBody>
      <dsp:txXfrm>
        <a:off x="3593491" y="1205839"/>
        <a:ext cx="3042162" cy="307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F62B-0A9B-49AE-A80E-9188A0BBBC5F}">
      <dsp:nvSpPr>
        <dsp:cNvPr id="0" name=""/>
        <dsp:cNvSpPr/>
      </dsp:nvSpPr>
      <dsp:spPr>
        <a:xfrm>
          <a:off x="0" y="57721"/>
          <a:ext cx="3851122" cy="12109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Remember, while this is an important </a:t>
          </a:r>
          <a:r>
            <a:rPr lang="en-US" sz="2300" kern="1200">
              <a:latin typeface="Trebuchet MS" panose="020B0603020202020204"/>
            </a:rPr>
            <a:t>decision -</a:t>
          </a:r>
          <a:br>
            <a:rPr lang="en-US" sz="2300" kern="1200">
              <a:solidFill>
                <a:srgbClr val="010000"/>
              </a:solidFill>
              <a:latin typeface="Trebuchet MS" panose="020B0603020202020204"/>
            </a:rPr>
          </a:br>
          <a:r>
            <a:rPr lang="en-US" sz="2300" u="sng" kern="1200">
              <a:latin typeface="Trebuchet MS" panose="020B0603020202020204"/>
            </a:rPr>
            <a:t>it</a:t>
          </a:r>
          <a:r>
            <a:rPr lang="en-US" sz="2300" u="sng" kern="1200"/>
            <a:t> is not life threatening!</a:t>
          </a:r>
        </a:p>
      </dsp:txBody>
      <dsp:txXfrm>
        <a:off x="59114" y="116835"/>
        <a:ext cx="3732894" cy="1092721"/>
      </dsp:txXfrm>
    </dsp:sp>
    <dsp:sp modelId="{228BD650-D478-4C17-A34B-DE691728C16F}">
      <dsp:nvSpPr>
        <dsp:cNvPr id="0" name=""/>
        <dsp:cNvSpPr/>
      </dsp:nvSpPr>
      <dsp:spPr>
        <a:xfrm>
          <a:off x="0" y="1334911"/>
          <a:ext cx="3851122" cy="12109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are pathways to every destination.</a:t>
          </a:r>
        </a:p>
      </dsp:txBody>
      <dsp:txXfrm>
        <a:off x="59114" y="1394025"/>
        <a:ext cx="3732894" cy="1092721"/>
      </dsp:txXfrm>
    </dsp:sp>
    <dsp:sp modelId="{FFCA9032-CC09-41F0-BA3D-894E4DE453D3}">
      <dsp:nvSpPr>
        <dsp:cNvPr id="0" name=""/>
        <dsp:cNvSpPr/>
      </dsp:nvSpPr>
      <dsp:spPr>
        <a:xfrm>
          <a:off x="0" y="2612101"/>
          <a:ext cx="3851122" cy="12109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Make an informed decision. </a:t>
          </a:r>
        </a:p>
      </dsp:txBody>
      <dsp:txXfrm>
        <a:off x="59114" y="2671215"/>
        <a:ext cx="3732894" cy="109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2AEF63-D449-6AC7-8256-F1EF23770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CB734-A7E8-9EBF-3B01-2019D35BF5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970012-8D12-4134-BE74-A818E41EC646}" type="datetimeFigureOut">
              <a:rPr lang="en-IE"/>
              <a:pPr>
                <a:defRPr/>
              </a:pPr>
              <a:t>15/03/2024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EE6337-5498-E203-8B50-797A7D5B95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DD1171-02B3-74E3-C3D0-F486BFC14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E716D-2587-BC86-D6B1-66A0677315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C3FC4-42DD-DDE6-7B6A-DE338A734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3919C2-A4ED-4FAD-9972-F4B03D06D70B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87;p9:notes">
            <a:extLst>
              <a:ext uri="{FF2B5EF4-FFF2-40B4-BE49-F238E27FC236}">
                <a16:creationId xmlns:a16="http://schemas.microsoft.com/office/drawing/2014/main" id="{848FAB19-4F5F-1251-F204-FA7C74AB51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4000" y="714375"/>
            <a:ext cx="6350000" cy="35718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2771" name="Google Shape;188;p9:notes">
            <a:extLst>
              <a:ext uri="{FF2B5EF4-FFF2-40B4-BE49-F238E27FC236}">
                <a16:creationId xmlns:a16="http://schemas.microsoft.com/office/drawing/2014/main" id="{E81F60DB-A446-D9A1-DAAA-963FF6596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524375"/>
            <a:ext cx="54864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9" name="Google Shape;189;p9:notes">
            <a:extLst>
              <a:ext uri="{FF2B5EF4-FFF2-40B4-BE49-F238E27FC236}">
                <a16:creationId xmlns:a16="http://schemas.microsoft.com/office/drawing/2014/main" id="{22D5DE4D-20D0-3C30-FC41-EB1DD8C5A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</p:spPr>
        <p:txBody>
          <a:bodyPr spcFirstLastPara="1" lIns="91425" tIns="45700" rIns="91425" bIns="4570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75641B1D-327E-441F-B56B-938EDBA4AE60}" type="slidenum">
              <a:rPr lang="en-IE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7</a:t>
            </a:fld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AEB7DD5-EFEA-AED4-E418-4196F6213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672B0F4-E758-1752-7DDD-B2DB0018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Every year there are a number of CAO applicants who may not be taking Irish for the Leaving Certificate. This may be as a result of a learning difficulty, other types of disabilities or because they were educated outside of the Irish state until after 5</a:t>
            </a:r>
            <a:r>
              <a:rPr lang="en-GB" altLang="en-US" baseline="30000"/>
              <a:t>th</a:t>
            </a:r>
            <a:r>
              <a:rPr lang="en-GB" altLang="en-US"/>
              <a:t> class in primary school.</a:t>
            </a:r>
          </a:p>
          <a:p>
            <a:endParaRPr lang="en-GB" altLang="en-US"/>
          </a:p>
          <a:p>
            <a:r>
              <a:rPr lang="en-GB" altLang="en-US"/>
              <a:t>As a result of these difficulties some students may also not be taking a European Language for Leaving certificate,</a:t>
            </a:r>
          </a:p>
          <a:p>
            <a:endParaRPr lang="en-GB" altLang="en-US"/>
          </a:p>
          <a:p>
            <a:r>
              <a:rPr lang="en-GB" altLang="en-US"/>
              <a:t>This may have implications for matriculation to some institutions.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076BD7D-B84D-829A-9078-13904909E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C901CB-B323-436A-8E56-BE5EE6FF5103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3A50B4F-2A16-C50F-997C-D6A93BA21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E831292-AB3D-AB00-CA7B-3A0AFAFBA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Students have to be careful as to what science subject they select as some courses have specific entry requirements, EG:</a:t>
            </a:r>
          </a:p>
          <a:p>
            <a:r>
              <a:rPr lang="en-GB" altLang="en-US"/>
              <a:t>UCC  - Genetics / Only Biology is accepted.</a:t>
            </a:r>
          </a:p>
          <a:p>
            <a:r>
              <a:rPr lang="en-GB" altLang="en-US"/>
              <a:t>TUD - Dietetics / Only Chemistry is accepted.</a:t>
            </a:r>
          </a:p>
          <a:p>
            <a:r>
              <a:rPr lang="en-GB" altLang="en-US"/>
              <a:t>UCC  - Medicine / Chemistry + Biol. or Physics</a:t>
            </a:r>
          </a:p>
          <a:p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Chemistry is an essential requirement for study of Dentistry, Medicine, Pharmacy (UCC), Pharmacy (TCD), Human Nutrition and Dietetics (TUD), Public Health Nutrition (TUD), Veterinary Medicine (UCD)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1C7CA1F-40B4-827D-1630-251EFCEE9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7C718D-8E9F-40B5-A2B2-0278959AA5E6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93EB6-EEC5-483E-BBBF-B4BB1A52B2B7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2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5342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0107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17039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2004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853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238E-784C-450A-AE1F-E72937622D08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633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E412A-03EA-4208-B8F3-8E8F7D563C9B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8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C4867-8BA9-4ABC-8AFF-D4F82A51EFA3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600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88FEB-98B7-4678-87B4-192D10D9B6D0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6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78267-2472-42AC-9C41-473EF532519D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25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76FF3-B12B-4934-8582-D823446C8C1E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56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EE97-83F8-40EF-A1AA-5959A36129CC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5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0DB0D-B9A9-465D-89E6-2D7E756C4DBF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0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6519C-3D91-41A7-946F-3FD4A0F5A15A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45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BFB33-1AE0-4B35-B208-3EEE80A5DAB5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12094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AEFD6-30DF-4EE8-BCA5-71EA58C64BB1}" type="datetimeFigureOut">
              <a:rPr lang="en-IE" smtClean="0"/>
              <a:pPr>
                <a:defRPr/>
              </a:pPr>
              <a:t>15/03/2024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C621FB8-7EA8-4005-A90A-92DAC1D4D360}" type="slidenum">
              <a:rPr lang="en-IE" smtClean="0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54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72" name="Straight Connector 1537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4" name="Straight Connector 1537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0" name="Isosceles Triangle 1537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4" name="Isosceles Triangle 1538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6" name="Freeform: Shape 1538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CBF3763C-183D-C1BB-54B4-DE900FE0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72" y="1168399"/>
            <a:ext cx="3711131" cy="4610101"/>
          </a:xfrm>
          <a:prstGeom prst="rect">
            <a:avLst/>
          </a:prstGeom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90CB3508-98BB-B47F-8421-D39989EC86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89841" y="1465730"/>
            <a:ext cx="7060244" cy="4014623"/>
          </a:xfrm>
        </p:spPr>
        <p:txBody>
          <a:bodyPr rtlCol="0" anchor="t">
            <a:normAutofit/>
          </a:bodyPr>
          <a:lstStyle/>
          <a:p>
            <a:pPr marL="0" indent="0">
              <a:buNone/>
              <a:defRPr/>
            </a:pPr>
            <a:r>
              <a:rPr lang="en-IE" altLang="en-US" sz="3200" i="1">
                <a:solidFill>
                  <a:srgbClr val="FFFFFF"/>
                </a:solidFill>
              </a:rPr>
              <a:t>Making decisions around 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IE" altLang="en-US" sz="3200" i="1">
                <a:solidFill>
                  <a:srgbClr val="FFFFFF"/>
                </a:solidFill>
              </a:rPr>
              <a:t>The Leaving Certificate</a:t>
            </a:r>
            <a:endParaRPr lang="en-IE">
              <a:solidFill>
                <a:srgbClr val="40404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1CB92B-022E-B17B-2340-B60BEBCB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830" y="3160277"/>
            <a:ext cx="4475948" cy="873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IE" sz="1800">
                <a:solidFill>
                  <a:srgbClr val="FFFFFF"/>
                </a:solidFill>
                <a:latin typeface="Calibri"/>
                <a:cs typeface="Calibri"/>
              </a:rPr>
              <a:t>Stacey Finn – Guidance Counsellor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IE" sz="1800">
                <a:solidFill>
                  <a:srgbClr val="FFFFFF"/>
                </a:solidFill>
                <a:latin typeface="Calibri"/>
                <a:cs typeface="Calibri"/>
              </a:rPr>
              <a:t>ETSS Wicklow</a:t>
            </a:r>
            <a:endParaRPr lang="en-IE"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IE" sz="1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Stacey.finn@etsswicklow.ie</a:t>
            </a:r>
          </a:p>
        </p:txBody>
      </p:sp>
      <p:pic>
        <p:nvPicPr>
          <p:cNvPr id="4" name="Picture 3" descr="Three neatly stacked books">
            <a:extLst>
              <a:ext uri="{FF2B5EF4-FFF2-40B4-BE49-F238E27FC236}">
                <a16:creationId xmlns:a16="http://schemas.microsoft.com/office/drawing/2014/main" id="{302EE17F-1499-59D2-2485-126DF0A8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4477494"/>
            <a:ext cx="3352800" cy="223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3CF40E6-3094-203C-F417-7CE4CAA15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416" y="534572"/>
            <a:ext cx="8534400" cy="1507067"/>
          </a:xfrm>
        </p:spPr>
        <p:txBody>
          <a:bodyPr/>
          <a:lstStyle/>
          <a:p>
            <a:pPr algn="ctr" eaLnBrk="1" hangingPunct="1"/>
            <a:r>
              <a:rPr lang="en-IE" altLang="en-US" b="1"/>
              <a:t>Leaving Certificate Points 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C7716B4E-CF29-29F7-A509-F8254C70D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85" y="1332285"/>
            <a:ext cx="7032168" cy="4695674"/>
          </a:xfrm>
          <a:noFill/>
        </p:spPr>
      </p:pic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1364E593-7D26-C9B3-59E3-98A0BE31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9" y="202746"/>
            <a:ext cx="10477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FDD7342-19E3-CF4A-99F3-4F7462206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6511" y="657905"/>
            <a:ext cx="4940300" cy="128746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IE" altLang="en-US" b="1"/>
              <a:t>Approaching Subject 					Choice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C761114-93B3-A8DD-836D-7BD7DD28C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9990" y="2278743"/>
            <a:ext cx="6072413" cy="4381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IE" altLang="en-US" sz="1700">
                <a:latin typeface="Calibri"/>
                <a:ea typeface="Calibri"/>
                <a:cs typeface="Calibri"/>
              </a:rPr>
              <a:t>Subject choice is important because it may affect the </a:t>
            </a:r>
            <a:r>
              <a:rPr lang="en-IE" altLang="en-US" sz="1700" b="1">
                <a:latin typeface="Calibri"/>
                <a:ea typeface="Calibri"/>
                <a:cs typeface="Calibri"/>
              </a:rPr>
              <a:t>course </a:t>
            </a:r>
            <a:r>
              <a:rPr lang="en-IE" altLang="en-US" sz="1700">
                <a:latin typeface="Calibri"/>
                <a:ea typeface="Calibri"/>
                <a:cs typeface="Calibri"/>
              </a:rPr>
              <a:t>of your </a:t>
            </a:r>
            <a:r>
              <a:rPr lang="en-IE" altLang="en-US" sz="1700" b="1">
                <a:latin typeface="Calibri"/>
                <a:ea typeface="Calibri"/>
                <a:cs typeface="Calibri"/>
              </a:rPr>
              <a:t>career path</a:t>
            </a:r>
            <a:r>
              <a:rPr lang="en-IE" altLang="en-US" sz="1700">
                <a:latin typeface="Calibri"/>
                <a:ea typeface="Calibri"/>
                <a:cs typeface="Calibri"/>
              </a:rPr>
              <a:t>. In order to make a good decision, you  need to:</a:t>
            </a:r>
          </a:p>
          <a:p>
            <a:pPr marL="742950" lvl="1" indent="-285750" eaLnBrk="1" hangingPunct="1">
              <a:spcAft>
                <a:spcPts val="800"/>
              </a:spcAft>
              <a:buFont typeface="Calibri Light" panose="020F0302020204030204" pitchFamily="34" charset="0"/>
              <a:buAutoNum type="alphaLcParenR"/>
            </a:pPr>
            <a:r>
              <a:rPr lang="en-IE" altLang="en-US" sz="1700">
                <a:cs typeface="Calibri"/>
              </a:rPr>
              <a:t>Assess personal characteristics, skills, aptitudes and interests</a:t>
            </a:r>
          </a:p>
          <a:p>
            <a:pPr lvl="1">
              <a:spcAft>
                <a:spcPts val="800"/>
              </a:spcAft>
              <a:buFont typeface="Calibri Light" panose="020F0302020204030204" pitchFamily="34" charset="0"/>
              <a:buAutoNum type="alphaLcParenR"/>
            </a:pPr>
            <a:r>
              <a:rPr lang="en-IE" altLang="en-US" sz="1700">
                <a:cs typeface="Calibri"/>
              </a:rPr>
              <a:t>Identify subjects you like and do well in </a:t>
            </a:r>
            <a:endParaRPr lang="en-IE" altLang="en-US" sz="1700">
              <a:cs typeface="Calibri" panose="020F0502020204030204" pitchFamily="34" charset="0"/>
            </a:endParaRPr>
          </a:p>
          <a:p>
            <a:pPr lvl="1">
              <a:spcAft>
                <a:spcPts val="800"/>
              </a:spcAft>
              <a:buFont typeface="Calibri Light" panose="020F0302020204030204" pitchFamily="34" charset="0"/>
              <a:buAutoNum type="alphaLcParenR"/>
            </a:pPr>
            <a:r>
              <a:rPr lang="en-IE" altLang="en-US" sz="1700">
                <a:cs typeface="Calibri"/>
              </a:rPr>
              <a:t>Identify courses and careers of interest – </a:t>
            </a:r>
            <a:r>
              <a:rPr lang="en-IE" altLang="en-US" sz="1700" b="1" u="sng">
                <a:cs typeface="Calibri"/>
              </a:rPr>
              <a:t>but you do not need to know what career you are going to do in the future</a:t>
            </a:r>
            <a:endParaRPr lang="en-IE" altLang="en-US" sz="1700" b="1" u="sng">
              <a:cs typeface="Calibri" panose="020F0502020204030204" pitchFamily="34" charset="0"/>
            </a:endParaRPr>
          </a:p>
          <a:p>
            <a:pPr marL="742950" lvl="1" indent="-285750" eaLnBrk="1" hangingPunct="1">
              <a:spcAft>
                <a:spcPts val="800"/>
              </a:spcAft>
              <a:buFont typeface="Calibri Light" panose="020F0302020204030204" pitchFamily="34" charset="0"/>
              <a:buAutoNum type="alphaLcParenR"/>
            </a:pPr>
            <a:r>
              <a:rPr lang="en-IE" altLang="en-US" sz="1700">
                <a:cs typeface="Calibri"/>
              </a:rPr>
              <a:t>Know the minimum entry and subject requirements for chosen career/courses</a:t>
            </a:r>
          </a:p>
          <a:p>
            <a:pPr eaLnBrk="1" hangingPunct="1"/>
            <a:endParaRPr lang="en-IE" altLang="en-US" sz="1700"/>
          </a:p>
          <a:p>
            <a:pPr eaLnBrk="1" hangingPunct="1"/>
            <a:endParaRPr lang="en-IE" altLang="en-US" sz="1700"/>
          </a:p>
          <a:p>
            <a:pPr eaLnBrk="1" hangingPunct="1"/>
            <a:endParaRPr lang="en-IE" altLang="en-US" sz="1700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385E16B6-B350-413B-F7A7-9211EF08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r="19940" b="-2"/>
          <a:stretch>
            <a:fillRect/>
          </a:stretch>
        </p:blipFill>
        <p:spPr bwMode="auto">
          <a:xfrm>
            <a:off x="783771" y="0"/>
            <a:ext cx="347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 descr="&quot;&quot;">
            <a:extLst>
              <a:ext uri="{FF2B5EF4-FFF2-40B4-BE49-F238E27FC236}">
                <a16:creationId xmlns:a16="http://schemas.microsoft.com/office/drawing/2014/main" id="{D914FC71-E37A-7BA4-B978-59429E40796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334000" y="2114550"/>
            <a:ext cx="4732338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1F386-6EB7-F447-7AB2-33C7CC5D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3 simple guidelines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19985D-9F05-121C-A9B7-FC0C2DD29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317178"/>
              </p:ext>
            </p:extLst>
          </p:nvPr>
        </p:nvGraphicFramePr>
        <p:xfrm>
          <a:off x="1214362" y="1629229"/>
          <a:ext cx="10264018" cy="452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47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TextBox 2">
            <a:extLst>
              <a:ext uri="{FF2B5EF4-FFF2-40B4-BE49-F238E27FC236}">
                <a16:creationId xmlns:a16="http://schemas.microsoft.com/office/drawing/2014/main" id="{5FD7E9E1-26F2-06C6-43A0-7A858B651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51569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" name="TextBox 644">
            <a:extLst>
              <a:ext uri="{FF2B5EF4-FFF2-40B4-BE49-F238E27FC236}">
                <a16:creationId xmlns:a16="http://schemas.microsoft.com/office/drawing/2014/main" id="{81540717-803B-ADD4-3219-0304592319BB}"/>
              </a:ext>
            </a:extLst>
          </p:cNvPr>
          <p:cNvSpPr txBox="1"/>
          <p:nvPr/>
        </p:nvSpPr>
        <p:spPr>
          <a:xfrm>
            <a:off x="4093028" y="1008743"/>
            <a:ext cx="66475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Subjects to consider </a:t>
            </a:r>
            <a:endParaRPr lang="en-US" sz="36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B8D4C8C2-4D46-BAFE-AE6A-8DC78CE287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710DBB3C-E0D2-988E-5D8C-19C92F056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475" y="1201738"/>
            <a:ext cx="4129087" cy="1128712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500" b="1"/>
              <a:t>Focus on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C385-A0F7-5E0F-988B-92EFBE39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3" y="2330450"/>
            <a:ext cx="3419475" cy="3979863"/>
          </a:xfrm>
        </p:spPr>
        <p:txBody>
          <a:bodyPr rtlCol="0" anchor="ctr">
            <a:normAutofit fontScale="85000" lnSpcReduction="1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700">
              <a:latin typeface="Franklin Gothic Book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>
                <a:latin typeface="Calibri"/>
                <a:ea typeface="Calibri"/>
                <a:cs typeface="Calibri"/>
              </a:rPr>
              <a:t>Use the Careers Portal Careers Profile to help you narrow down your choices.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>
                <a:latin typeface="Calibri"/>
                <a:ea typeface="Calibri"/>
                <a:cs typeface="Calibri"/>
              </a:rPr>
              <a:t>Once this is done you need to know what subjects are required to reach your goals. You will also need to know </a:t>
            </a:r>
            <a:r>
              <a:rPr lang="en-IE" sz="2400" b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minimum entry requirements </a:t>
            </a:r>
            <a:r>
              <a:rPr lang="en-IE" sz="2400">
                <a:latin typeface="Calibri"/>
                <a:ea typeface="Calibri"/>
                <a:cs typeface="Calibri"/>
              </a:rPr>
              <a:t>and </a:t>
            </a:r>
            <a:r>
              <a:rPr lang="en-IE" sz="2400" b="1">
                <a:highlight>
                  <a:srgbClr val="C0C0C0"/>
                </a:highlight>
                <a:latin typeface="Calibri"/>
                <a:ea typeface="Calibri"/>
                <a:cs typeface="Calibri"/>
              </a:rPr>
              <a:t>specific course requirements.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1700"/>
          </a:p>
          <a:p>
            <a:pPr eaLnBrk="1" fontAlgn="auto" hangingPunct="1">
              <a:spcAft>
                <a:spcPts val="0"/>
              </a:spcAft>
              <a:defRPr/>
            </a:pPr>
            <a:endParaRPr lang="en-IE" sz="1700"/>
          </a:p>
          <a:p>
            <a:pPr eaLnBrk="1" fontAlgn="auto" hangingPunct="1">
              <a:spcAft>
                <a:spcPts val="0"/>
              </a:spcAft>
              <a:defRPr/>
            </a:pPr>
            <a:endParaRPr lang="en-IE" sz="1700"/>
          </a:p>
          <a:p>
            <a:pPr eaLnBrk="1" fontAlgn="auto" hangingPunct="1">
              <a:spcAft>
                <a:spcPts val="0"/>
              </a:spcAft>
              <a:defRPr/>
            </a:pPr>
            <a:endParaRPr lang="en-IE" sz="1700"/>
          </a:p>
        </p:txBody>
      </p:sp>
      <p:sp>
        <p:nvSpPr>
          <p:cNvPr id="20" name="Rectangle 19" descr="&quot;&quot;">
            <a:extLst>
              <a:ext uri="{FF2B5EF4-FFF2-40B4-BE49-F238E27FC236}">
                <a16:creationId xmlns:a16="http://schemas.microsoft.com/office/drawing/2014/main" id="{EA97A864-9176-CB8A-A839-9D368C35A5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022475" y="2090738"/>
            <a:ext cx="3224213" cy="26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A0C5A393-89A5-76EE-DD2F-E676EBDD4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547225" y="0"/>
            <a:ext cx="1120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Closeup of hand pointing to line in book">
            <a:extLst>
              <a:ext uri="{FF2B5EF4-FFF2-40B4-BE49-F238E27FC236}">
                <a16:creationId xmlns:a16="http://schemas.microsoft.com/office/drawing/2014/main" id="{7EFCAE78-FB6F-0797-15D7-CC4563C8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5" y="1757891"/>
            <a:ext cx="5322888" cy="3548593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1A62A777-3BD4-786F-68D3-0D8635B3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" y="87086"/>
            <a:ext cx="1048315" cy="1313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7">
            <a:extLst>
              <a:ext uri="{FF2B5EF4-FFF2-40B4-BE49-F238E27FC236}">
                <a16:creationId xmlns:a16="http://schemas.microsoft.com/office/drawing/2014/main" id="{D3E661E1-6986-1EF5-987D-61CD952D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305" y="551081"/>
            <a:ext cx="488557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3200">
                <a:solidFill>
                  <a:srgbClr val="C00000"/>
                </a:solidFill>
                <a:latin typeface="+mj-lt"/>
              </a:rPr>
              <a:t>College Requirements</a:t>
            </a:r>
          </a:p>
        </p:txBody>
      </p:sp>
      <p:sp>
        <p:nvSpPr>
          <p:cNvPr id="37892" name="TextBox 9">
            <a:extLst>
              <a:ext uri="{FF2B5EF4-FFF2-40B4-BE49-F238E27FC236}">
                <a16:creationId xmlns:a16="http://schemas.microsoft.com/office/drawing/2014/main" id="{7E47C5E3-218A-315C-CA71-8488D87FF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734" y="1412487"/>
            <a:ext cx="9532938" cy="523875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rgbClr val="FFFFFF"/>
                </a:solidFill>
              </a:rPr>
              <a:t>At least </a:t>
            </a:r>
            <a:r>
              <a:rPr lang="en-IE" altLang="en-US" b="1" u="sng">
                <a:solidFill>
                  <a:srgbClr val="FFFFFF"/>
                </a:solidFill>
              </a:rPr>
              <a:t>2</a:t>
            </a:r>
            <a:r>
              <a:rPr lang="en-IE" altLang="en-US">
                <a:solidFill>
                  <a:srgbClr val="FFFFFF"/>
                </a:solidFill>
              </a:rPr>
              <a:t> at H5 &amp; </a:t>
            </a:r>
            <a:r>
              <a:rPr lang="en-IE" altLang="en-US" b="1" u="sng">
                <a:solidFill>
                  <a:srgbClr val="FFFFFF"/>
                </a:solidFill>
              </a:rPr>
              <a:t>4</a:t>
            </a:r>
            <a:r>
              <a:rPr lang="en-IE" altLang="en-US">
                <a:solidFill>
                  <a:srgbClr val="FFFFFF"/>
                </a:solidFill>
              </a:rPr>
              <a:t> at O6/H7 to Include Irish and English</a:t>
            </a:r>
            <a:r>
              <a:rPr lang="en-IE" altLang="en-US" sz="2000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5CE523-0ED1-CDB6-B4CE-F99F5C7A0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279593"/>
              </p:ext>
            </p:extLst>
          </p:nvPr>
        </p:nvGraphicFramePr>
        <p:xfrm>
          <a:off x="631825" y="2161788"/>
          <a:ext cx="10662210" cy="3531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2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University/College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u="none" strike="noStrike">
                          <a:solidFill>
                            <a:schemeClr val="tx1"/>
                          </a:solidFill>
                          <a:effectLst/>
                        </a:rPr>
                        <a:t>Minimum Entry Requirements</a:t>
                      </a:r>
                      <a:endParaRPr lang="en-I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11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NUI Colleges (UCD/UCC/Galway/RCSI/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Maynooth/NCAD)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English, Irish </a:t>
                      </a:r>
                      <a:r>
                        <a:rPr lang="en-GB" sz="2400" u="sng" strike="noStrike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 a third language* 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5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Trinity College Dublin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English, Maths </a:t>
                      </a:r>
                      <a:r>
                        <a:rPr lang="en-GB" sz="2400" u="sng" strike="noStrike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 another language (Irish is accepted as another language)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DCU</a:t>
                      </a:r>
                    </a:p>
                  </a:txBody>
                  <a:tcPr marL="68576" marR="68576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Maths, English </a:t>
                      </a:r>
                      <a:r>
                        <a:rPr lang="en-IE" sz="2400" u="sng" strike="noStrike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 Irish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6" marR="68576" marT="476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TUD</a:t>
                      </a:r>
                    </a:p>
                  </a:txBody>
                  <a:tcPr marL="68575" marR="68575" marT="476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English OR Irish</a:t>
                      </a:r>
                    </a:p>
                  </a:txBody>
                  <a:tcPr marL="68575" marR="68575" marT="4762" marB="0"/>
                </a:tc>
                <a:extLst>
                  <a:ext uri="{0D108BD9-81ED-4DB2-BD59-A6C34878D82A}">
                    <a16:rowId xmlns:a16="http://schemas.microsoft.com/office/drawing/2014/main" val="27594018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66082C-693C-5682-C96C-699AFBB6ACBD}"/>
              </a:ext>
            </a:extLst>
          </p:cNvPr>
          <p:cNvSpPr txBox="1"/>
          <p:nvPr/>
        </p:nvSpPr>
        <p:spPr>
          <a:xfrm>
            <a:off x="631825" y="5939796"/>
            <a:ext cx="1066221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sz="2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*A third language is required for some courses in the NUI colleges such as Arts, Humanities, Law, Commerce, Medicine, Health Sciences and some other degrees</a:t>
            </a:r>
            <a:r>
              <a:rPr lang="en-IE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D2CCDA7E-3001-6E50-9B07-CAAC99E7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" y="87086"/>
            <a:ext cx="1048315" cy="1313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C03ADD6-1C53-F2BB-8C49-EB08622FD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1684" y="885825"/>
            <a:ext cx="8596668" cy="1320800"/>
          </a:xfrm>
        </p:spPr>
        <p:txBody>
          <a:bodyPr/>
          <a:lstStyle/>
          <a:p>
            <a:r>
              <a:rPr lang="en-GB" altLang="en-US"/>
              <a:t>Language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F8E6-BFE2-E78F-EED0-F452430D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1930400"/>
            <a:ext cx="9971087" cy="40512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IT Colleges DO NOT require a 3rd language for entry </a:t>
            </a:r>
            <a:r>
              <a:rPr lang="en-GB" sz="2800" err="1">
                <a:latin typeface="Calibri"/>
                <a:ea typeface="Calibri"/>
                <a:cs typeface="Calibri"/>
              </a:rPr>
              <a:t>eg.</a:t>
            </a:r>
            <a:r>
              <a:rPr lang="en-GB" sz="2800">
                <a:latin typeface="Calibri"/>
                <a:ea typeface="Calibri"/>
                <a:cs typeface="Calibri"/>
              </a:rPr>
              <a:t> TUD, AUT, SETU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Some students may have an Irish language exemption (school exemption does not automatically mean NUI exemption). </a:t>
            </a:r>
            <a:endParaRPr lang="en-GB" sz="2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However students must have six subjects to matriculate or five for a PLC.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000">
                <a:solidFill>
                  <a:srgbClr val="0070C0"/>
                </a:solidFill>
              </a:rPr>
              <a:t>	</a:t>
            </a:r>
            <a:endParaRPr lang="en-GB" sz="2000" b="1">
              <a:solidFill>
                <a:srgbClr val="0070C0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F3229E21-04F7-8B0F-BD9C-647631F80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" y="87086"/>
            <a:ext cx="1048315" cy="131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9D89C08F-371E-2205-A0A1-52ADD639DF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3A015BD1-0EB3-27E0-11A0-61B1D4924B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39925" y="365125"/>
            <a:ext cx="8375650" cy="208915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08" name="Title 1">
            <a:extLst>
              <a:ext uri="{FF2B5EF4-FFF2-40B4-BE49-F238E27FC236}">
                <a16:creationId xmlns:a16="http://schemas.microsoft.com/office/drawing/2014/main" id="{DF9F91FF-DB20-9C43-4F43-A6FC2E96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9813" y="587375"/>
            <a:ext cx="2670175" cy="1644650"/>
          </a:xfrm>
        </p:spPr>
        <p:txBody>
          <a:bodyPr/>
          <a:lstStyle/>
          <a:p>
            <a:pPr algn="ctr" eaLnBrk="1" hangingPunct="1"/>
            <a:r>
              <a:rPr lang="en-IE" altLang="en-US" sz="3600" b="1"/>
              <a:t>3</a:t>
            </a:r>
            <a:r>
              <a:rPr lang="en-IE" altLang="en-US" sz="3600" b="1" baseline="30000"/>
              <a:t>rd Language Exceptions</a:t>
            </a:r>
            <a:endParaRPr lang="en-IE" altLang="en-US" sz="3600" b="1"/>
          </a:p>
        </p:txBody>
      </p:sp>
      <p:sp>
        <p:nvSpPr>
          <p:cNvPr id="47111" name="Rectangle 1">
            <a:extLst>
              <a:ext uri="{FF2B5EF4-FFF2-40B4-BE49-F238E27FC236}">
                <a16:creationId xmlns:a16="http://schemas.microsoft.com/office/drawing/2014/main" id="{71FF5F2B-AD42-F44B-21C2-987B23A78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0663" y="404813"/>
            <a:ext cx="4951412" cy="18272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IE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LANGUAGE EXEMPTIONS</a:t>
            </a:r>
            <a:endParaRPr lang="en-IE" altLang="en-US" sz="1400">
              <a:cs typeface="Calibri" panose="020F0502020204030204" pitchFamily="34" charset="0"/>
            </a:endParaRPr>
          </a:p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IE" altLang="en-US" sz="1400">
                <a:latin typeface="Arial" panose="020B0604020202020204" pitchFamily="34" charset="0"/>
                <a:cs typeface="Calibri" panose="020F0502020204030204" pitchFamily="34" charset="0"/>
              </a:rPr>
              <a:t>Students with specific learning difficulties affecting language acquisition may apply for an exemption from Irish and the third language requirement. Students must apply for an NUI / Trinity College / University of Limerick language exemption in early 6</a:t>
            </a:r>
            <a:r>
              <a:rPr lang="en-IE" altLang="en-US" sz="1400" baseline="30000">
                <a:latin typeface="Arial" panose="020B0604020202020204" pitchFamily="34" charset="0"/>
                <a:cs typeface="Calibri" panose="020F0502020204030204" pitchFamily="34" charset="0"/>
              </a:rPr>
              <a:t>th</a:t>
            </a:r>
            <a:r>
              <a:rPr lang="en-IE" altLang="en-US" sz="1400">
                <a:latin typeface="Arial" panose="020B0604020202020204" pitchFamily="34" charset="0"/>
                <a:cs typeface="Calibri" panose="020F0502020204030204" pitchFamily="34" charset="0"/>
              </a:rPr>
              <a:t> Year</a:t>
            </a:r>
            <a:r>
              <a:rPr lang="en-IE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Rectangle 14" descr="&quot;&quot;">
            <a:extLst>
              <a:ext uri="{FF2B5EF4-FFF2-40B4-BE49-F238E27FC236}">
                <a16:creationId xmlns:a16="http://schemas.microsoft.com/office/drawing/2014/main" id="{B999DBA4-FC0F-5BB2-B654-9FC79EB334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92300" y="1057275"/>
            <a:ext cx="95250" cy="70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B94662A9-6466-242B-CF1E-55D0529FB6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523581" y="1402557"/>
            <a:ext cx="1463675" cy="14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3AD120-E1E4-80F7-4F53-686D47FA98B0}"/>
              </a:ext>
            </a:extLst>
          </p:cNvPr>
          <p:cNvGraphicFramePr/>
          <p:nvPr/>
        </p:nvGraphicFramePr>
        <p:xfrm>
          <a:off x="2022475" y="2733675"/>
          <a:ext cx="8213725" cy="3484562"/>
        </p:xfrm>
        <a:graphic>
          <a:graphicData uri="http://schemas.openxmlformats.org/drawingml/2006/table">
            <a:tbl>
              <a:tblPr firstRow="1" firstCol="1" bandRow="1"/>
              <a:tblGrid>
                <a:gridCol w="224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9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700" b="1" i="0" u="none" strike="noStrike">
                          <a:solidFill>
                            <a:srgbClr val="9797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NUI College</a:t>
                      </a:r>
                      <a:endParaRPr lang="en-IE" sz="2400" b="0" i="0" u="none" strike="noStrike">
                        <a:solidFill>
                          <a:srgbClr val="97979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Exceptions to third language requirements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10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UCD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Engineering, Nursing, Science, Social Sciences, Computer Science, Ag. Science, Sports Science, Economics and some other courses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01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NUI Galway 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Engineering, Science and Nursing Courses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01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Maynooth 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Engineering, Science, Business, Law and some other courses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UCC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Engineering, Architecture, Sciences and Nursing</a:t>
                      </a:r>
                      <a:endParaRPr lang="en-IE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19" marR="90519" marT="125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Exciting New Build 2">
            <a:extLst>
              <a:ext uri="{FF2B5EF4-FFF2-40B4-BE49-F238E27FC236}">
                <a16:creationId xmlns:a16="http://schemas.microsoft.com/office/drawing/2014/main" id="{AF66F5C9-AEE7-3747-550B-20CE0BAA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4" y="623755"/>
            <a:ext cx="11436391" cy="58568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82C1B-C99A-9FEF-F363-A7C76FC1B0B9}"/>
              </a:ext>
            </a:extLst>
          </p:cNvPr>
          <p:cNvSpPr txBox="1"/>
          <p:nvPr/>
        </p:nvSpPr>
        <p:spPr>
          <a:xfrm>
            <a:off x="9007475" y="5514975"/>
            <a:ext cx="53975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85A994-3EAC-7F80-B0E9-AB7F4C750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879929"/>
              </p:ext>
            </p:extLst>
          </p:nvPr>
        </p:nvGraphicFramePr>
        <p:xfrm>
          <a:off x="1066800" y="1654628"/>
          <a:ext cx="10067925" cy="4426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493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Courses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400" u="none" strike="noStrike">
                          <a:solidFill>
                            <a:schemeClr val="tx1"/>
                          </a:solidFill>
                          <a:effectLst/>
                        </a:rPr>
                        <a:t>Specific Subject Requirements</a:t>
                      </a:r>
                      <a:endParaRPr lang="en-IE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87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Veterinary Medicine (UCD)</a:t>
                      </a:r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H5 in Chemistry</a:t>
                      </a:r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7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Primary School Teaching</a:t>
                      </a:r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H4 in Irish</a:t>
                      </a:r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58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Computer Science, Engineering L8 (UCD and TUD*)</a:t>
                      </a:r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800" u="none" strike="noStrike">
                          <a:solidFill>
                            <a:schemeClr val="tx1"/>
                          </a:solidFill>
                          <a:effectLst/>
                        </a:rPr>
                        <a:t>H4 in Maths, H6 in a Laboratory Science </a:t>
                      </a:r>
                      <a:endParaRPr lang="en-GB" sz="2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1" marR="68581" marT="476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5580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IE" sz="2800" u="none" strike="noStrike">
                          <a:solidFill>
                            <a:schemeClr val="tx1"/>
                          </a:solidFill>
                          <a:effectLst/>
                        </a:rPr>
                        <a:t>Journalism, Communications and Speech Therapy</a:t>
                      </a:r>
                    </a:p>
                  </a:txBody>
                  <a:tcPr marL="68581" marR="68581" marT="4762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2800" u="none" strike="noStrike">
                          <a:solidFill>
                            <a:schemeClr val="tx1"/>
                          </a:solidFill>
                          <a:effectLst/>
                        </a:rPr>
                        <a:t>H4 in English</a:t>
                      </a:r>
                    </a:p>
                  </a:txBody>
                  <a:tcPr marL="68581" marR="68581" marT="4762" marB="0"/>
                </a:tc>
                <a:extLst>
                  <a:ext uri="{0D108BD9-81ED-4DB2-BD59-A6C34878D82A}">
                    <a16:rowId xmlns:a16="http://schemas.microsoft.com/office/drawing/2014/main" val="19484473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9857F0-03E4-5BA4-D1F8-F165C4246D25}"/>
              </a:ext>
            </a:extLst>
          </p:cNvPr>
          <p:cNvSpPr txBox="1"/>
          <p:nvPr/>
        </p:nvSpPr>
        <p:spPr>
          <a:xfrm>
            <a:off x="2625045" y="879328"/>
            <a:ext cx="6659562" cy="553998"/>
          </a:xfrm>
          <a:prstGeom prst="rect">
            <a:avLst/>
          </a:prstGeom>
          <a:solidFill>
            <a:srgbClr val="9DADC6">
              <a:alpha val="80000"/>
            </a:srgb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3000">
                <a:solidFill>
                  <a:srgbClr val="002060"/>
                </a:solidFill>
                <a:latin typeface="Calibri" panose="020F0502020204030204"/>
              </a:rPr>
              <a:t>Faculty/Specific Course Requirements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3C5945-80E3-06B1-228F-EA02EA7CAC4D}"/>
              </a:ext>
            </a:extLst>
          </p:cNvPr>
          <p:cNvSpPr txBox="1"/>
          <p:nvPr/>
        </p:nvSpPr>
        <p:spPr>
          <a:xfrm>
            <a:off x="2551906" y="99241"/>
            <a:ext cx="7088188" cy="553998"/>
          </a:xfrm>
          <a:prstGeom prst="rect">
            <a:avLst/>
          </a:prstGeom>
          <a:solidFill>
            <a:srgbClr val="9DADC6">
              <a:alpha val="80000"/>
            </a:srgb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000">
                <a:solidFill>
                  <a:srgbClr val="002060"/>
                </a:solidFill>
                <a:latin typeface="Calibri" panose="020F0502020204030204"/>
              </a:rPr>
              <a:t>Faculty/Specific Course Requirements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22D06-AF9F-7B2C-2C7D-40288E2CAF6F}"/>
              </a:ext>
            </a:extLst>
          </p:cNvPr>
          <p:cNvSpPr txBox="1"/>
          <p:nvPr/>
        </p:nvSpPr>
        <p:spPr>
          <a:xfrm>
            <a:off x="9007475" y="5514975"/>
            <a:ext cx="53975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4176F7-026F-84EF-5652-C585ECE81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463410"/>
              </p:ext>
            </p:extLst>
          </p:nvPr>
        </p:nvGraphicFramePr>
        <p:xfrm>
          <a:off x="1482725" y="1042987"/>
          <a:ext cx="9226550" cy="5438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57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Courses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Specific Subject Requirements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Nursing and health sciences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1 Science subject</a:t>
                      </a: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Medicine (RCSI)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H4 in Chemistry and H4 in Physics or Biology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Medicine (UCD)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O6/H7 in any Laboratory Science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Medicine/Dentistry (TCD)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H3/H4 in two Laboratory Sciences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Primary School Teaching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H4 in Irish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Dietetics (TUD/TCD)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H4 in Chemistry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5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Engineering (UCD and TUD GG L8)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H4 in Maths, H6 in a Laboratory Science 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23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u="none" strike="noStrike">
                          <a:solidFill>
                            <a:schemeClr val="tx1"/>
                          </a:solidFill>
                          <a:effectLst/>
                        </a:rPr>
                        <a:t>Sport and Exercise Management (UCD)</a:t>
                      </a:r>
                      <a:endParaRPr lang="en-IE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solidFill>
                            <a:schemeClr val="tx1"/>
                          </a:solidFill>
                          <a:effectLst/>
                        </a:rPr>
                        <a:t>O6/H7 in any Laboratory Science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75" marR="68575" marT="476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B66F68-E3E9-ED5B-5803-0F9C13A4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085" y="-224972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Which</a:t>
            </a:r>
            <a:r>
              <a:rPr lang="en-US" sz="3700" kern="1200">
                <a:latin typeface="+mj-lt"/>
                <a:ea typeface="+mj-ea"/>
                <a:cs typeface="+mj-cs"/>
              </a:rPr>
              <a:t> </a:t>
            </a:r>
            <a:r>
              <a:rPr lang="en-US" sz="3700" err="1"/>
              <a:t>programme</a:t>
            </a:r>
            <a:r>
              <a:rPr lang="en-US" sz="3700" kern="1200">
                <a:latin typeface="+mj-lt"/>
                <a:ea typeface="+mj-ea"/>
                <a:cs typeface="+mj-cs"/>
              </a:rPr>
              <a:t> is right for me?</a:t>
            </a:r>
          </a:p>
        </p:txBody>
      </p:sp>
      <p:pic>
        <p:nvPicPr>
          <p:cNvPr id="4" name="Content Placeholder 3" descr="A blue and white circles&#10;&#10;Description automatically generated">
            <a:extLst>
              <a:ext uri="{FF2B5EF4-FFF2-40B4-BE49-F238E27FC236}">
                <a16:creationId xmlns:a16="http://schemas.microsoft.com/office/drawing/2014/main" id="{F0C6DFC7-9804-5F71-BE2C-46D00A74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744" y="1110343"/>
            <a:ext cx="8408605" cy="5296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28AAA-7CB2-0A5B-0DB9-27E74F6C1EB8}"/>
              </a:ext>
            </a:extLst>
          </p:cNvPr>
          <p:cNvSpPr txBox="1"/>
          <p:nvPr/>
        </p:nvSpPr>
        <p:spPr>
          <a:xfrm>
            <a:off x="295729" y="1110343"/>
            <a:ext cx="29863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/>
                <a:cs typeface="Calibri"/>
              </a:rPr>
              <a:t>Leaving Certificate Established (LCE)</a:t>
            </a:r>
            <a:endParaRPr lang="en-US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5E0C-E26F-8280-B36D-EC5E59376C51}"/>
              </a:ext>
            </a:extLst>
          </p:cNvPr>
          <p:cNvSpPr txBox="1"/>
          <p:nvPr/>
        </p:nvSpPr>
        <p:spPr>
          <a:xfrm>
            <a:off x="7930242" y="1110342"/>
            <a:ext cx="30588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/>
                <a:cs typeface="Calibri"/>
              </a:rPr>
              <a:t>Leaving Certificate Applied (LCA)</a:t>
            </a:r>
            <a:endParaRPr lang="en-US" sz="2400" b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FB0D1-B292-7050-117E-313982293219}"/>
              </a:ext>
            </a:extLst>
          </p:cNvPr>
          <p:cNvSpPr txBox="1"/>
          <p:nvPr/>
        </p:nvSpPr>
        <p:spPr>
          <a:xfrm>
            <a:off x="2097314" y="1807027"/>
            <a:ext cx="201748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QQI Level 5</a:t>
            </a: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Direct entry route into Universities (CAO) - Higher education and training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Project and final exam based assessment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New grading system (H1/O2)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6D194-FC3D-0718-461F-622FF1626743}"/>
              </a:ext>
            </a:extLst>
          </p:cNvPr>
          <p:cNvSpPr txBox="1"/>
          <p:nvPr/>
        </p:nvSpPr>
        <p:spPr>
          <a:xfrm>
            <a:off x="6190340" y="1807027"/>
            <a:ext cx="268514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QQI Level 4</a:t>
            </a:r>
            <a:endParaRPr lang="en-US">
              <a:cs typeface="Calibri" panose="020F0502020204030204" pitchFamily="34" charset="0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Attendance credits</a:t>
            </a: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Continuous assessment and final exams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Alternative subject choice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Similar grading to Junior Cycle (pass, merit, distinction)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Further education </a:t>
            </a:r>
          </a:p>
          <a:p>
            <a:r>
              <a:rPr lang="en-US">
                <a:latin typeface="Calibri"/>
                <a:cs typeface="Calibri"/>
              </a:rPr>
              <a:t>and training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CAEECD-F188-7E52-1248-FAE2F4870C6E}"/>
              </a:ext>
            </a:extLst>
          </p:cNvPr>
          <p:cNvSpPr txBox="1"/>
          <p:nvPr/>
        </p:nvSpPr>
        <p:spPr>
          <a:xfrm>
            <a:off x="4071257" y="2322285"/>
            <a:ext cx="226422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Learn new content</a:t>
            </a:r>
            <a:endParaRPr lang="en-US">
              <a:cs typeface="Calibri" panose="020F0502020204030204" pitchFamily="34" charset="0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Learn new skills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Further progression routes</a:t>
            </a:r>
          </a:p>
          <a:p>
            <a:endParaRPr lang="en-US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3 Core subjects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38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FF3831C-5589-8DF6-0816-01AC1EB20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5216" y="703310"/>
            <a:ext cx="8596668" cy="1320800"/>
          </a:xfrm>
        </p:spPr>
        <p:txBody>
          <a:bodyPr/>
          <a:lstStyle/>
          <a:p>
            <a:pPr algn="ctr"/>
            <a:r>
              <a:rPr lang="en-GB" altLang="en-US" b="1"/>
              <a:t>Which science subject?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FEA6-087D-1873-998F-89747B38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56" y="1720850"/>
            <a:ext cx="11241088" cy="5137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In most cases ANY science subject will satisfy the entry requirements.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However, there are some exceptions….</a:t>
            </a:r>
          </a:p>
          <a:p>
            <a:pPr marL="0" indent="0">
              <a:buNone/>
              <a:defRPr/>
            </a:pPr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UCC  - Genetics / Only Biology is accepted.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TUD – Dietetics / Only Chemistry is accepted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F4B75C69-2879-1EEA-63E9-631363A2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" y="87086"/>
            <a:ext cx="1048315" cy="131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BD3DED-06E2-A8B2-4AB6-85BC53E47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39" y="1129573"/>
            <a:ext cx="9613373" cy="45903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457CC5-C6CE-A68D-A826-A736DB94A47D}"/>
              </a:ext>
            </a:extLst>
          </p:cNvPr>
          <p:cNvSpPr/>
          <p:nvPr/>
        </p:nvSpPr>
        <p:spPr>
          <a:xfrm>
            <a:off x="1443249" y="1043354"/>
            <a:ext cx="625597" cy="365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98E3B6-707D-3B08-4DF0-6A3D4AF7E10B}"/>
              </a:ext>
            </a:extLst>
          </p:cNvPr>
          <p:cNvSpPr/>
          <p:nvPr/>
        </p:nvSpPr>
        <p:spPr>
          <a:xfrm>
            <a:off x="10093569" y="1043354"/>
            <a:ext cx="532017" cy="28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00C36-7D56-220E-C12B-372D3C58FCC4}"/>
              </a:ext>
            </a:extLst>
          </p:cNvPr>
          <p:cNvSpPr/>
          <p:nvPr/>
        </p:nvSpPr>
        <p:spPr>
          <a:xfrm>
            <a:off x="3485713" y="4138245"/>
            <a:ext cx="1051118" cy="855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0958C8-9CC4-5412-BACD-156AA50DFA09}"/>
              </a:ext>
            </a:extLst>
          </p:cNvPr>
          <p:cNvSpPr/>
          <p:nvPr/>
        </p:nvSpPr>
        <p:spPr>
          <a:xfrm>
            <a:off x="4845349" y="4888522"/>
            <a:ext cx="1285078" cy="574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4369BD-667F-A9ED-85D1-71091F6CE042}"/>
              </a:ext>
            </a:extLst>
          </p:cNvPr>
          <p:cNvSpPr txBox="1"/>
          <p:nvPr/>
        </p:nvSpPr>
        <p:spPr>
          <a:xfrm>
            <a:off x="4961142" y="5758348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Careersportal.ie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85530-0C93-3134-D313-F6E4E0D6B6DC}"/>
              </a:ext>
            </a:extLst>
          </p:cNvPr>
          <p:cNvSpPr txBox="1"/>
          <p:nvPr/>
        </p:nvSpPr>
        <p:spPr>
          <a:xfrm>
            <a:off x="711199" y="478971"/>
            <a:ext cx="67636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"/>
                <a:ea typeface="Calibri"/>
                <a:cs typeface="Calibri"/>
              </a:rPr>
              <a:t>Demonstration of use of </a:t>
            </a:r>
            <a:r>
              <a:rPr lang="en-US" sz="2800" b="1" err="1">
                <a:latin typeface="Calibri"/>
                <a:ea typeface="Calibri"/>
                <a:cs typeface="Calibri"/>
              </a:rPr>
              <a:t>CareersPortal</a:t>
            </a:r>
            <a:endParaRPr lang="en-US" sz="2800" b="1" err="1"/>
          </a:p>
        </p:txBody>
      </p:sp>
    </p:spTree>
    <p:extLst>
      <p:ext uri="{BB962C8B-B14F-4D97-AF65-F5344CB8AC3E}">
        <p14:creationId xmlns:p14="http://schemas.microsoft.com/office/powerpoint/2010/main" val="234355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312439C-34E0-DEAC-2E57-2E659ADD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altLang="en-US">
                <a:latin typeface="+mn-lt"/>
              </a:rPr>
              <a:t>Some final thoughts..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332B-A995-85D9-BCB9-CBA5A4B55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8134350" cy="4822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If you are likely to study science/engineering/ medical course, it is highly unlikely that you will be able to avoid Chemistry or Physics at third level. 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Chemistry is seen as an important component in medicine, pharmacy and veterinary science. </a:t>
            </a:r>
            <a:endParaRPr lang="en-GB" sz="2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If applying for Medicine in the UK, Chemistry is a must.</a:t>
            </a:r>
          </a:p>
          <a:p>
            <a:pPr>
              <a:defRPr/>
            </a:pPr>
            <a:r>
              <a:rPr lang="en-GB" sz="2800">
                <a:latin typeface="Calibri"/>
                <a:ea typeface="Calibri"/>
                <a:cs typeface="Calibri"/>
              </a:rPr>
              <a:t>H4 in Irish a requirement to become a Primary School teacher </a:t>
            </a:r>
            <a:endParaRPr lang="en-IE"/>
          </a:p>
          <a:p>
            <a:pPr eaLnBrk="1" fontAlgn="auto" hangingPunct="1"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4C0F6-DCA4-3385-ADA7-C962806D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wave of dots&#10;&#10;Description automatically generated">
            <a:extLst>
              <a:ext uri="{FF2B5EF4-FFF2-40B4-BE49-F238E27FC236}">
                <a16:creationId xmlns:a16="http://schemas.microsoft.com/office/drawing/2014/main" id="{2CF31A29-A246-473B-9A1C-BE4736EC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BFBD429-C7AA-4D85-BEBF-26ECE2DB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7A9CEEF0-7547-4FA2-93BD-0B8C799D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02E860-D290-48CF-9C38-BC8EB885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F60179-3A15-468E-86D0-1C2FFD50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87ED294B-4D40-44B4-86E7-F23C0468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AE90F-C3E9-45EE-80AD-058142B9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1"/>
              <a:t>The Process</a:t>
            </a:r>
            <a:br>
              <a:rPr lang="en-GB" sz="2000"/>
            </a:br>
            <a:r>
              <a:rPr lang="en-GB" sz="2000" b="0" i="0"/>
              <a:t>Following feedback from the student council we have created a </a:t>
            </a:r>
            <a:r>
              <a:rPr lang="en-GB" sz="2000"/>
              <a:t>two</a:t>
            </a:r>
            <a:r>
              <a:rPr lang="en-GB" sz="2000" b="0" i="0"/>
              <a:t>-stage process for subject selection.</a:t>
            </a:r>
            <a:br>
              <a:rPr lang="en-US" sz="2000"/>
            </a:br>
            <a:endParaRPr lang="en-IE" sz="2000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55D78701-1D8D-45A3-9B44-A94C33462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8C595DB-254F-4E8B-9C0D-648B3FF1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2E000235-D5DF-4D2F-AECA-3814821B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D7CE0E87-2C2C-4907-BBE3-D24D86C4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8FF0BC47-4F6D-4430-8C11-E1566CBF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B73C5C4-3778-4E76-9467-8B46C9F91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A7E6010-B829-4489-8E21-D54072EE4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940375"/>
              </p:ext>
            </p:extLst>
          </p:nvPr>
        </p:nvGraphicFramePr>
        <p:xfrm>
          <a:off x="2749097" y="1852221"/>
          <a:ext cx="7402982" cy="439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61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281A2E-5738-412B-B791-1B58D080E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46459"/>
              </p:ext>
            </p:extLst>
          </p:nvPr>
        </p:nvGraphicFramePr>
        <p:xfrm>
          <a:off x="275209" y="355107"/>
          <a:ext cx="11611992" cy="6197379"/>
        </p:xfrm>
        <a:graphic>
          <a:graphicData uri="http://schemas.openxmlformats.org/drawingml/2006/table">
            <a:tbl>
              <a:tblPr/>
              <a:tblGrid>
                <a:gridCol w="4535644">
                  <a:extLst>
                    <a:ext uri="{9D8B030D-6E8A-4147-A177-3AD203B41FA5}">
                      <a16:colId xmlns:a16="http://schemas.microsoft.com/office/drawing/2014/main" val="3642346248"/>
                    </a:ext>
                  </a:extLst>
                </a:gridCol>
                <a:gridCol w="7076348">
                  <a:extLst>
                    <a:ext uri="{9D8B030D-6E8A-4147-A177-3AD203B41FA5}">
                      <a16:colId xmlns:a16="http://schemas.microsoft.com/office/drawing/2014/main" val="15873066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GB" sz="2800" b="1"/>
                        <a:t>Deadlines - 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auto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 marL="91028" marR="91028" marT="45514" marB="45514">
                    <a:lnL w="216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50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15385"/>
                  </a:ext>
                </a:extLst>
              </a:tr>
              <a:tr h="132923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Friday – 15/03/2024</a:t>
                      </a:r>
                      <a:endParaRPr lang="en-GB" sz="2800" b="1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Stage 1 Open​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73633"/>
                  </a:ext>
                </a:extLst>
              </a:tr>
              <a:tr h="132923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Friday - 22</a:t>
                      </a:r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/03/2024</a:t>
                      </a:r>
                      <a:endParaRPr lang="en-GB" sz="2800" b="1" i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 Stage 1 Closed​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4788"/>
                  </a:ext>
                </a:extLst>
              </a:tr>
              <a:tr h="16919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Monday - 08/04/2024</a:t>
                      </a:r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Stage 2 Open​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59713"/>
                  </a:ext>
                </a:extLst>
              </a:tr>
              <a:tr h="132923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Friday - 12/04/2024</a:t>
                      </a:r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i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Stage 2 Closed​</a:t>
                      </a:r>
                    </a:p>
                  </a:txBody>
                  <a:tcPr marL="91028" marR="91028" marT="45514" marB="455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0865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2C7962-39C6-4390-8094-5A224D24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1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ountry highway receding to horizon">
            <a:extLst>
              <a:ext uri="{FF2B5EF4-FFF2-40B4-BE49-F238E27FC236}">
                <a16:creationId xmlns:a16="http://schemas.microsoft.com/office/drawing/2014/main" id="{94C59FA9-5C2E-8185-130B-08457B124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r="1321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4426E-42C0-A8AA-CD49-B6B311AE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B050"/>
                </a:solidFill>
              </a:rPr>
              <a:t>Good luck!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521479-80BD-2896-FABF-C3372441B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5113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72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FA6C569-3312-2B4C-58FD-7E6605117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461" y="345282"/>
            <a:ext cx="7229769" cy="1287463"/>
          </a:xfrm>
        </p:spPr>
        <p:txBody>
          <a:bodyPr anchor="b"/>
          <a:lstStyle/>
          <a:p>
            <a:pPr eaLnBrk="1" hangingPunct="1"/>
            <a:r>
              <a:rPr lang="en-IE" altLang="en-US"/>
              <a:t>Things that you need to consider……..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4EA5CF-2FF1-9ABD-8736-CA2A8CA3E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338597"/>
              </p:ext>
            </p:extLst>
          </p:nvPr>
        </p:nvGraphicFramePr>
        <p:xfrm>
          <a:off x="844886" y="1749085"/>
          <a:ext cx="8453859" cy="476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17F15-9DEE-EAF5-E0BC-8276FA8A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Leaving Certificate Applied (LCA)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A6DD35-608C-3246-567E-3666C8F83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3338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 descr="A blue and white logo&#10;&#10;Description automatically generated">
            <a:extLst>
              <a:ext uri="{FF2B5EF4-FFF2-40B4-BE49-F238E27FC236}">
                <a16:creationId xmlns:a16="http://schemas.microsoft.com/office/drawing/2014/main" id="{2BE53CE4-92C9-B6EA-E7B7-3C6292054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8" y="87086"/>
            <a:ext cx="1048315" cy="13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FFCE-558B-0DE3-F198-9D849782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LCA look like?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34CAAD-64E2-56D1-E756-9323B4180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857" y="1093789"/>
            <a:ext cx="9765521" cy="5119023"/>
          </a:xfrm>
        </p:spPr>
      </p:pic>
    </p:spTree>
    <p:extLst>
      <p:ext uri="{BB962C8B-B14F-4D97-AF65-F5344CB8AC3E}">
        <p14:creationId xmlns:p14="http://schemas.microsoft.com/office/powerpoint/2010/main" val="109187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nk cover page of a curriculum&#10;&#10;Description automatically generated">
            <a:extLst>
              <a:ext uri="{FF2B5EF4-FFF2-40B4-BE49-F238E27FC236}">
                <a16:creationId xmlns:a16="http://schemas.microsoft.com/office/drawing/2014/main" id="{4043E02C-8583-F1DA-11D1-388E450C9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301" y="856223"/>
            <a:ext cx="5024130" cy="5141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65178-676B-B633-1384-E41A60188EC7}"/>
              </a:ext>
            </a:extLst>
          </p:cNvPr>
          <p:cNvSpPr txBox="1"/>
          <p:nvPr/>
        </p:nvSpPr>
        <p:spPr>
          <a:xfrm>
            <a:off x="5856514" y="580572"/>
            <a:ext cx="61976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E" sz="2800">
                <a:latin typeface="Calibri"/>
                <a:cs typeface="Arial"/>
              </a:rPr>
              <a:t>Assessment</a:t>
            </a:r>
            <a:br>
              <a:rPr lang="en-IE" sz="2000">
                <a:latin typeface="Calibri"/>
                <a:cs typeface="Arial"/>
              </a:rPr>
            </a:br>
            <a:r>
              <a:rPr lang="en-IE" sz="2000">
                <a:latin typeface="Calibri"/>
                <a:cs typeface="Arial"/>
              </a:rPr>
              <a:t>Over the 2 years……   (200 credits)</a:t>
            </a:r>
            <a:r>
              <a:rPr lang="en-US" sz="2000">
                <a:latin typeface="Calibri"/>
                <a:cs typeface="Arial"/>
              </a:rPr>
              <a:t>​</a:t>
            </a:r>
          </a:p>
          <a:p>
            <a:r>
              <a:rPr lang="en-IE" sz="2000">
                <a:latin typeface="Calibri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IE" sz="2000">
                <a:latin typeface="Calibri"/>
                <a:cs typeface="Arial"/>
              </a:rPr>
              <a:t>Key Assignments 31% </a:t>
            </a:r>
            <a:r>
              <a:rPr lang="en-IE" sz="2000">
                <a:solidFill>
                  <a:srgbClr val="000000"/>
                </a:solidFill>
                <a:latin typeface="Calibri"/>
                <a:cs typeface="Arial"/>
              </a:rPr>
              <a:t>&amp; </a:t>
            </a:r>
            <a:r>
              <a:rPr lang="en-IE" sz="2000" b="1">
                <a:solidFill>
                  <a:srgbClr val="FF0000"/>
                </a:solidFill>
                <a:latin typeface="Calibri"/>
                <a:cs typeface="Arial"/>
              </a:rPr>
              <a:t>90% attendance  </a:t>
            </a:r>
            <a:r>
              <a:rPr lang="en-IE" sz="2000">
                <a:solidFill>
                  <a:srgbClr val="FF0000"/>
                </a:solidFill>
                <a:latin typeface="Calibri"/>
                <a:cs typeface="Arial"/>
              </a:rPr>
              <a:t> </a:t>
            </a:r>
            <a:r>
              <a:rPr lang="en-IE" sz="2000">
                <a:latin typeface="Calibri"/>
                <a:cs typeface="Arial"/>
              </a:rPr>
              <a:t>(62 credits)</a:t>
            </a:r>
            <a:r>
              <a:rPr lang="en-US" sz="2000">
                <a:latin typeface="Calibri"/>
                <a:cs typeface="Arial"/>
              </a:rPr>
              <a:t>​</a:t>
            </a:r>
            <a:br>
              <a:rPr lang="en-US" sz="2000">
                <a:latin typeface="Calibri"/>
                <a:cs typeface="Arial"/>
              </a:rPr>
            </a:br>
            <a:endParaRPr lang="en-US" sz="2000">
              <a:latin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IE" sz="2000">
                <a:latin typeface="Calibri"/>
                <a:cs typeface="Arial"/>
              </a:rPr>
              <a:t>7 Students Tasks 35%                                  (70 credits)</a:t>
            </a:r>
            <a:r>
              <a:rPr lang="en-US" sz="2000">
                <a:latin typeface="Calibri"/>
                <a:cs typeface="Arial"/>
              </a:rPr>
              <a:t>​</a:t>
            </a:r>
            <a:br>
              <a:rPr lang="en-US" sz="2000">
                <a:latin typeface="Calibri"/>
                <a:cs typeface="Arial"/>
              </a:rPr>
            </a:br>
            <a:endParaRPr lang="en-US" sz="2000">
              <a:latin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IE" sz="2000">
                <a:latin typeface="Calibri"/>
                <a:cs typeface="Arial"/>
              </a:rPr>
              <a:t>Final Examinations 34%                              (68 credits)</a:t>
            </a:r>
            <a:r>
              <a:rPr lang="en-US" sz="2000">
                <a:latin typeface="Calibri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endParaRPr lang="en-US" sz="2000">
              <a:latin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2000">
              <a:latin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117AA-C80F-B187-CBA6-334FC6F70172}"/>
              </a:ext>
            </a:extLst>
          </p:cNvPr>
          <p:cNvSpPr txBox="1"/>
          <p:nvPr/>
        </p:nvSpPr>
        <p:spPr>
          <a:xfrm>
            <a:off x="5972628" y="3294741"/>
            <a:ext cx="7779656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en-IE" sz="2000" b="1">
                <a:latin typeface="Calibri"/>
                <a:cs typeface="Arial"/>
              </a:rPr>
              <a:t>Certification awarded at 3 levels</a:t>
            </a:r>
            <a:endParaRPr lang="en-US" sz="2000" b="1">
              <a:latin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IE" sz="2000">
              <a:latin typeface="Calibri"/>
              <a:cs typeface="Arial"/>
            </a:endParaRPr>
          </a:p>
          <a:p>
            <a:pPr marL="285750" indent="-28575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IE" sz="2000">
                <a:highlight>
                  <a:srgbClr val="7CB5A8"/>
                </a:highlight>
                <a:latin typeface="Calibri"/>
                <a:cs typeface="Arial"/>
              </a:rPr>
              <a:t>PASS 120 - 139 credits 60-69% </a:t>
            </a:r>
            <a:endParaRPr lang="en-US" sz="2000">
              <a:highlight>
                <a:srgbClr val="7CB5A8"/>
              </a:highlight>
              <a:latin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IE" sz="2000">
              <a:latin typeface="Calibri"/>
              <a:cs typeface="Arial"/>
            </a:endParaRPr>
          </a:p>
          <a:p>
            <a:pPr marL="285750" indent="-28575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IE" sz="2000">
                <a:highlight>
                  <a:srgbClr val="FADC38"/>
                </a:highlight>
                <a:latin typeface="Calibri"/>
                <a:cs typeface="Arial"/>
              </a:rPr>
              <a:t>MERIT 140 - 169 credits 70-84% </a:t>
            </a:r>
            <a:endParaRPr lang="en-US" sz="2000">
              <a:highlight>
                <a:srgbClr val="FADC38"/>
              </a:highlight>
              <a:latin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0"/>
              </a:spcAft>
            </a:pPr>
            <a:endParaRPr lang="en-IE" sz="2000">
              <a:latin typeface="Calibri"/>
              <a:cs typeface="Arial"/>
            </a:endParaRPr>
          </a:p>
          <a:p>
            <a:pPr marL="285750" indent="-285750">
              <a:spcBef>
                <a:spcPts val="480"/>
              </a:spcBef>
              <a:spcAft>
                <a:spcPts val="0"/>
              </a:spcAft>
              <a:buFont typeface="Arial"/>
              <a:buChar char="•"/>
            </a:pPr>
            <a:r>
              <a:rPr lang="en-IE" sz="2000">
                <a:highlight>
                  <a:srgbClr val="F2B971"/>
                </a:highlight>
                <a:latin typeface="Calibri"/>
                <a:cs typeface="Arial"/>
              </a:rPr>
              <a:t>DISTINCTION 170 - 200 credits 85-100%</a:t>
            </a:r>
            <a:endParaRPr lang="en-US" sz="2000">
              <a:highlight>
                <a:srgbClr val="F2B971"/>
              </a:highlight>
              <a:latin typeface="Calibri"/>
              <a:cs typeface="Arial"/>
            </a:endParaRPr>
          </a:p>
          <a:p>
            <a:endParaRPr lang="en-US" sz="2000">
              <a:latin typeface="Calibri"/>
              <a:cs typeface="Arial"/>
            </a:endParaRPr>
          </a:p>
          <a:p>
            <a:endParaRPr lang="en-US" sz="2000">
              <a:latin typeface="Calibri"/>
              <a:cs typeface="Arial"/>
            </a:endParaRPr>
          </a:p>
          <a:p>
            <a:endParaRPr lang="en-US" sz="2000">
              <a:latin typeface="Calibri"/>
              <a:cs typeface="Arial"/>
            </a:endParaRPr>
          </a:p>
          <a:p>
            <a:endParaRPr lang="en-US" sz="2000">
              <a:latin typeface="Calibr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C3A41-2B33-9AB0-E169-4ED8ED95F49F}"/>
              </a:ext>
            </a:extLst>
          </p:cNvPr>
          <p:cNvSpPr txBox="1"/>
          <p:nvPr/>
        </p:nvSpPr>
        <p:spPr>
          <a:xfrm>
            <a:off x="0" y="6379028"/>
            <a:ext cx="128523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For those interested and need more information, please chat to Stacey afterwards or contact Stacey at stacey.finn@etsswicklow.ie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>
            <a:extLst>
              <a:ext uri="{FF2B5EF4-FFF2-40B4-BE49-F238E27FC236}">
                <a16:creationId xmlns:a16="http://schemas.microsoft.com/office/drawing/2014/main" id="{5B120287-32DA-E1F3-B137-28454690186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47850" y="28575"/>
            <a:ext cx="8496300" cy="1096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ndara" panose="020E0502030303020204" pitchFamily="34" charset="0"/>
              <a:buNone/>
            </a:pPr>
            <a:r>
              <a:rPr lang="en-IE" altLang="en-US" sz="4400">
                <a:latin typeface="Candara" panose="020E0502030303020204" pitchFamily="34" charset="0"/>
                <a:cs typeface="Arial" panose="020B0604020202020204" pitchFamily="34" charset="0"/>
                <a:sym typeface="Candara" panose="020E0502030303020204" pitchFamily="34" charset="0"/>
              </a:rPr>
              <a:t>The NQF fan diagram – QQI </a:t>
            </a:r>
            <a:endParaRPr lang="en-US" altLang="en-US" sz="4400">
              <a:latin typeface="Candara" panose="020E0502030303020204" pitchFamily="34" charset="0"/>
              <a:cs typeface="Arial" panose="020B0604020202020204" pitchFamily="34" charset="0"/>
              <a:sym typeface="Candara" panose="020E0502030303020204" pitchFamily="34" charset="0"/>
            </a:endParaRPr>
          </a:p>
        </p:txBody>
      </p:sp>
      <p:pic>
        <p:nvPicPr>
          <p:cNvPr id="31747" name="Google Shape;192;p9" descr="http://hiberniacollege.com/schoolofmanagement/files/2010/10/National-Framework-of-Qualifications.png">
            <a:extLst>
              <a:ext uri="{FF2B5EF4-FFF2-40B4-BE49-F238E27FC236}">
                <a16:creationId xmlns:a16="http://schemas.microsoft.com/office/drawing/2014/main" id="{ACA06907-0391-F503-8387-CBE2FDA09C2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83" y="302815"/>
            <a:ext cx="8323267" cy="6252369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44B7DDB-95A0-28EA-5076-CE6756812E41}"/>
              </a:ext>
            </a:extLst>
          </p:cNvPr>
          <p:cNvSpPr/>
          <p:nvPr/>
        </p:nvSpPr>
        <p:spPr>
          <a:xfrm rot="4320000">
            <a:off x="4005943" y="551543"/>
            <a:ext cx="1045028" cy="101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LCA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B8281B8-4394-52B9-70C5-69C1966D1CDA}"/>
              </a:ext>
            </a:extLst>
          </p:cNvPr>
          <p:cNvSpPr/>
          <p:nvPr/>
        </p:nvSpPr>
        <p:spPr>
          <a:xfrm rot="4620000">
            <a:off x="5102642" y="306813"/>
            <a:ext cx="1030514" cy="89988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83CAB-F1E0-5CA8-0395-851FBB6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Leaving Certificate Established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BC065B-82A6-0E9B-A9FA-55D30DA08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8943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87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C3FC-7861-F494-B4A0-8F5EB29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77" y="145143"/>
            <a:ext cx="8596668" cy="1320800"/>
          </a:xfrm>
        </p:spPr>
        <p:txBody>
          <a:bodyPr/>
          <a:lstStyle/>
          <a:p>
            <a:r>
              <a:rPr lang="en-US"/>
              <a:t>Leaving Certificate Structure 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904FE7-1A8B-273C-1A04-B82F8BEDB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376156"/>
              </p:ext>
            </p:extLst>
          </p:nvPr>
        </p:nvGraphicFramePr>
        <p:xfrm>
          <a:off x="3319463" y="339045"/>
          <a:ext cx="5838598" cy="299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5" name="Plus Sign 284">
            <a:extLst>
              <a:ext uri="{FF2B5EF4-FFF2-40B4-BE49-F238E27FC236}">
                <a16:creationId xmlns:a16="http://schemas.microsoft.com/office/drawing/2014/main" id="{D30AEDC1-26FA-7AB7-0335-DBC62A596AAD}"/>
              </a:ext>
            </a:extLst>
          </p:cNvPr>
          <p:cNvSpPr/>
          <p:nvPr/>
        </p:nvSpPr>
        <p:spPr>
          <a:xfrm>
            <a:off x="5392057" y="2997200"/>
            <a:ext cx="1698171" cy="1698171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0" name="Diagram 309">
            <a:extLst>
              <a:ext uri="{FF2B5EF4-FFF2-40B4-BE49-F238E27FC236}">
                <a16:creationId xmlns:a16="http://schemas.microsoft.com/office/drawing/2014/main" id="{76003E08-6510-EFA8-21D0-113EA7F7C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942363"/>
              </p:ext>
            </p:extLst>
          </p:nvPr>
        </p:nvGraphicFramePr>
        <p:xfrm>
          <a:off x="3106057" y="3334658"/>
          <a:ext cx="5979885" cy="461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61798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5A809DEB4E648B4E588C6EFA69499" ma:contentTypeVersion="22" ma:contentTypeDescription="Create a new document." ma:contentTypeScope="" ma:versionID="546449b40ca9cb4d9b963cd3cee1edfc">
  <xsd:schema xmlns:xsd="http://www.w3.org/2001/XMLSchema" xmlns:xs="http://www.w3.org/2001/XMLSchema" xmlns:p="http://schemas.microsoft.com/office/2006/metadata/properties" xmlns:ns2="4c0c5cfe-5202-441c-ad46-eaf2aa23bafc" xmlns:ns3="91a816bf-c468-4a2a-aaac-5bbd78173dff" targetNamespace="http://schemas.microsoft.com/office/2006/metadata/properties" ma:root="true" ma:fieldsID="b146a63a5582af85f47013aa11a5aa54" ns2:_="" ns3:_="">
    <xsd:import namespace="4c0c5cfe-5202-441c-ad46-eaf2aa23bafc"/>
    <xsd:import namespace="91a816bf-c468-4a2a-aaac-5bbd78173dff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Updat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c5cfe-5202-441c-ad46-eaf2aa23bafc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Pending" ma:format="Dropdown" ma:internalName="Status" ma:readOnly="false">
      <xsd:simpleType>
        <xsd:restriction base="dms:Choice">
          <xsd:enumeration value="Pending"/>
          <xsd:enumeration value="Submitted"/>
          <xsd:enumeration value="Staff Document"/>
        </xsd:restriction>
      </xsd:simpleType>
    </xsd:element>
    <xsd:element name="Update" ma:index="3" nillable="true" ma:displayName="Update" ma:format="Dropdown" ma:internalName="Update" ma:readOnly="false">
      <xsd:simpleType>
        <xsd:restriction base="dms:Choice">
          <xsd:enumeration value="Pending"/>
          <xsd:enumeration value="Completed"/>
          <xsd:enumeration value="Staff Document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36ac04a-c8ac-4966-8375-30f017037b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8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816bf-c468-4a2a-aaac-5bbd78173d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5" nillable="true" ma:displayName="Taxonomy Catch All Column" ma:hidden="true" ma:list="{2f78b083-2b72-4fcf-a6d2-acef1ef2d682}" ma:internalName="TaxCatchAll" ma:readOnly="false" ma:showField="CatchAllData" ma:web="91a816bf-c468-4a2a-aaac-5bbd78173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a816bf-c468-4a2a-aaac-5bbd78173dff" xsi:nil="true"/>
    <lcf76f155ced4ddcb4097134ff3c332f xmlns="4c0c5cfe-5202-441c-ad46-eaf2aa23bafc">
      <Terms xmlns="http://schemas.microsoft.com/office/infopath/2007/PartnerControls"/>
    </lcf76f155ced4ddcb4097134ff3c332f>
    <SharedWithUsers xmlns="91a816bf-c468-4a2a-aaac-5bbd78173dff">
      <UserInfo>
        <DisplayName>Advisory Board of Studies Members</DisplayName>
        <AccountId>85</AccountId>
        <AccountType/>
      </UserInfo>
      <UserInfo>
        <DisplayName>Shipman, Little Rose (Y3J)</DisplayName>
        <AccountId>127</AccountId>
        <AccountType/>
      </UserInfo>
      <UserInfo>
        <DisplayName>Robert  Mathews</DisplayName>
        <AccountId>938</AccountId>
        <AccountType/>
      </UserInfo>
      <UserInfo>
        <DisplayName>Stacey Finn</DisplayName>
        <AccountId>922</AccountId>
        <AccountType/>
      </UserInfo>
      <UserInfo>
        <DisplayName>Ana Mendiola Alonso</DisplayName>
        <AccountId>1185</AccountId>
        <AccountType/>
      </UserInfo>
      <UserInfo>
        <DisplayName>Ali Aziz</DisplayName>
        <AccountId>735</AccountId>
        <AccountType/>
      </UserInfo>
    </SharedWithUsers>
    <Date xmlns="4c0c5cfe-5202-441c-ad46-eaf2aa23bafc" xsi:nil="true"/>
    <Update xmlns="4c0c5cfe-5202-441c-ad46-eaf2aa23bafc" xsi:nil="true"/>
    <Status xmlns="4c0c5cfe-5202-441c-ad46-eaf2aa23bafc">Pending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FD1DD-3922-4CC9-8410-2B0F9E6F32CA}">
  <ds:schemaRefs>
    <ds:schemaRef ds:uri="4c0c5cfe-5202-441c-ad46-eaf2aa23bafc"/>
    <ds:schemaRef ds:uri="91a816bf-c468-4a2a-aaac-5bbd78173d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E58983-04DA-41CE-A47F-702399319CF5}">
  <ds:schemaRefs>
    <ds:schemaRef ds:uri="1e882169-f1cd-4c9a-8477-e4398ba833d0"/>
    <ds:schemaRef ds:uri="4c0c5cfe-5202-441c-ad46-eaf2aa23bafc"/>
    <ds:schemaRef ds:uri="7d99b311-48a8-4655-b01a-a44862da6943"/>
    <ds:schemaRef ds:uri="91a816bf-c468-4a2a-aaac-5bbd78173d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EC327C-CE3E-475E-AF73-59412B24E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PowerPoint Presentation</vt:lpstr>
      <vt:lpstr>Which programme is right for me?</vt:lpstr>
      <vt:lpstr>Things that you need to consider……..</vt:lpstr>
      <vt:lpstr>Leaving Certificate Applied (LCA)</vt:lpstr>
      <vt:lpstr>What does LCA look like?</vt:lpstr>
      <vt:lpstr>PowerPoint Presentation</vt:lpstr>
      <vt:lpstr>The NQF fan diagram – QQI </vt:lpstr>
      <vt:lpstr>Leaving Certificate Established</vt:lpstr>
      <vt:lpstr>Leaving Certificate Structure </vt:lpstr>
      <vt:lpstr>Leaving Certificate Points </vt:lpstr>
      <vt:lpstr>Approaching Subject      Choice</vt:lpstr>
      <vt:lpstr>3 simple guidelines</vt:lpstr>
      <vt:lpstr>PowerPoint Presentation</vt:lpstr>
      <vt:lpstr>Focus on Courses</vt:lpstr>
      <vt:lpstr>PowerPoint Presentation</vt:lpstr>
      <vt:lpstr>Language Exemption</vt:lpstr>
      <vt:lpstr>3rd Language Exceptions</vt:lpstr>
      <vt:lpstr>PowerPoint Presentation</vt:lpstr>
      <vt:lpstr>PowerPoint Presentation</vt:lpstr>
      <vt:lpstr>Which science subject?</vt:lpstr>
      <vt:lpstr>PowerPoint Presentation</vt:lpstr>
      <vt:lpstr>Some final thoughts..</vt:lpstr>
      <vt:lpstr>The Process Following feedback from the student council we have created a two-stage process for subject selection. </vt:lpstr>
      <vt:lpstr>PowerPoint Presentation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Sammon</dc:creator>
  <cp:revision>3</cp:revision>
  <dcterms:created xsi:type="dcterms:W3CDTF">2019-01-15T22:06:19Z</dcterms:created>
  <dcterms:modified xsi:type="dcterms:W3CDTF">2024-03-15T15:22:42Z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0x0101002B95A809DEB4E648B4E588C6EFA69499</vt:lpwstr>
  </property>
  <property fmtid="{D5CDD505-2E9C-101B-9397-08002B2CF9AE}" pid="3" name="MediaServiceImageTags">
    <vt:lpwstr/>
  </property>
</Properties>
</file>